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8" r:id="rId3"/>
    <p:sldId id="266" r:id="rId4"/>
    <p:sldId id="257" r:id="rId5"/>
    <p:sldId id="259" r:id="rId6"/>
    <p:sldId id="260" r:id="rId7"/>
    <p:sldId id="261" r:id="rId8"/>
    <p:sldId id="262" r:id="rId9"/>
    <p:sldId id="263" r:id="rId10"/>
    <p:sldId id="264" r:id="rId11"/>
    <p:sldId id="265"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12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ara Ruesch" userId="cdd75434af66f76d" providerId="LiveId" clId="{98F0A835-C2AC-49AC-BEB5-C3E114CF2844}"/>
    <pc:docChg chg="undo custSel addSld modSld sldOrd">
      <pc:chgData name="Kylara Ruesch" userId="cdd75434af66f76d" providerId="LiveId" clId="{98F0A835-C2AC-49AC-BEB5-C3E114CF2844}" dt="2018-05-10T03:01:13.173" v="5706" actId="20577"/>
      <pc:docMkLst>
        <pc:docMk/>
      </pc:docMkLst>
      <pc:sldChg chg="delSp modSp mod setBg delDesignElem">
        <pc:chgData name="Kylara Ruesch" userId="cdd75434af66f76d" providerId="LiveId" clId="{98F0A835-C2AC-49AC-BEB5-C3E114CF2844}" dt="2018-05-09T23:26:31.252" v="110" actId="20577"/>
        <pc:sldMkLst>
          <pc:docMk/>
          <pc:sldMk cId="630899075" sldId="256"/>
        </pc:sldMkLst>
        <pc:spChg chg="mod">
          <ac:chgData name="Kylara Ruesch" userId="cdd75434af66f76d" providerId="LiveId" clId="{98F0A835-C2AC-49AC-BEB5-C3E114CF2844}" dt="2018-05-09T23:26:31.252" v="110" actId="20577"/>
          <ac:spMkLst>
            <pc:docMk/>
            <pc:sldMk cId="630899075" sldId="256"/>
            <ac:spMk id="2" creationId="{07F32E2E-9252-4460-AB5A-20F1ACD6FEA7}"/>
          </ac:spMkLst>
        </pc:spChg>
        <pc:spChg chg="mod">
          <ac:chgData name="Kylara Ruesch" userId="cdd75434af66f76d" providerId="LiveId" clId="{98F0A835-C2AC-49AC-BEB5-C3E114CF2844}" dt="2018-05-09T23:25:42.112" v="103" actId="26606"/>
          <ac:spMkLst>
            <pc:docMk/>
            <pc:sldMk cId="630899075" sldId="256"/>
            <ac:spMk id="3" creationId="{563E103B-5C12-4115-B8B7-6310EA0F5AD5}"/>
          </ac:spMkLst>
        </pc:spChg>
        <pc:spChg chg="del">
          <ac:chgData name="Kylara Ruesch" userId="cdd75434af66f76d" providerId="LiveId" clId="{98F0A835-C2AC-49AC-BEB5-C3E114CF2844}" dt="2018-05-09T23:25:37.616" v="101"/>
          <ac:spMkLst>
            <pc:docMk/>
            <pc:sldMk cId="630899075" sldId="256"/>
            <ac:spMk id="8" creationId="{59EC6FFF-3949-4638-A265-B1515909B9FA}"/>
          </ac:spMkLst>
        </pc:spChg>
        <pc:spChg chg="del">
          <ac:chgData name="Kylara Ruesch" userId="cdd75434af66f76d" providerId="LiveId" clId="{98F0A835-C2AC-49AC-BEB5-C3E114CF2844}" dt="2018-05-09T23:25:37.616" v="101"/>
          <ac:spMkLst>
            <pc:docMk/>
            <pc:sldMk cId="630899075" sldId="256"/>
            <ac:spMk id="10" creationId="{8C05BC5F-3118-49D0-B18C-5D9CC922C23D}"/>
          </ac:spMkLst>
        </pc:spChg>
        <pc:spChg chg="del">
          <ac:chgData name="Kylara Ruesch" userId="cdd75434af66f76d" providerId="LiveId" clId="{98F0A835-C2AC-49AC-BEB5-C3E114CF2844}" dt="2018-05-09T23:25:37.616" v="101"/>
          <ac:spMkLst>
            <pc:docMk/>
            <pc:sldMk cId="630899075" sldId="256"/>
            <ac:spMk id="12" creationId="{9A4B1E59-3C8A-453C-B841-6AB3B0CF7069}"/>
          </ac:spMkLst>
        </pc:spChg>
      </pc:sldChg>
      <pc:sldChg chg="addSp delSp modSp mod setBg delDesignElem">
        <pc:chgData name="Kylara Ruesch" userId="cdd75434af66f76d" providerId="LiveId" clId="{98F0A835-C2AC-49AC-BEB5-C3E114CF2844}" dt="2018-05-10T00:16:42.874" v="892" actId="5793"/>
        <pc:sldMkLst>
          <pc:docMk/>
          <pc:sldMk cId="1532067135" sldId="257"/>
        </pc:sldMkLst>
        <pc:spChg chg="mod ord">
          <ac:chgData name="Kylara Ruesch" userId="cdd75434af66f76d" providerId="LiveId" clId="{98F0A835-C2AC-49AC-BEB5-C3E114CF2844}" dt="2018-05-09T23:27:38.652" v="114" actId="26606"/>
          <ac:spMkLst>
            <pc:docMk/>
            <pc:sldMk cId="1532067135" sldId="257"/>
            <ac:spMk id="2" creationId="{865E6EC6-3DA1-425D-9689-2BDD82397E2D}"/>
          </ac:spMkLst>
        </pc:spChg>
        <pc:spChg chg="del">
          <ac:chgData name="Kylara Ruesch" userId="cdd75434af66f76d" providerId="LiveId" clId="{98F0A835-C2AC-49AC-BEB5-C3E114CF2844}" dt="2018-05-09T23:22:16.416" v="24" actId="931"/>
          <ac:spMkLst>
            <pc:docMk/>
            <pc:sldMk cId="1532067135" sldId="257"/>
            <ac:spMk id="3" creationId="{F615163C-0CE1-4B2C-A433-C657A7DDE5FE}"/>
          </ac:spMkLst>
        </pc:spChg>
        <pc:spChg chg="add del">
          <ac:chgData name="Kylara Ruesch" userId="cdd75434af66f76d" providerId="LiveId" clId="{98F0A835-C2AC-49AC-BEB5-C3E114CF2844}" dt="2018-05-09T23:25:37.616" v="101"/>
          <ac:spMkLst>
            <pc:docMk/>
            <pc:sldMk cId="1532067135" sldId="257"/>
            <ac:spMk id="13" creationId="{A93A089E-0A16-452C-B341-0F769780D262}"/>
          </ac:spMkLst>
        </pc:spChg>
        <pc:spChg chg="add del">
          <ac:chgData name="Kylara Ruesch" userId="cdd75434af66f76d" providerId="LiveId" clId="{98F0A835-C2AC-49AC-BEB5-C3E114CF2844}" dt="2018-05-09T23:22:36.495" v="30" actId="26606"/>
          <ac:spMkLst>
            <pc:docMk/>
            <pc:sldMk cId="1532067135" sldId="257"/>
            <ac:spMk id="14" creationId="{989BE678-777B-482A-A616-FEDC47B162E5}"/>
          </ac:spMkLst>
        </pc:spChg>
        <pc:spChg chg="add del">
          <ac:chgData name="Kylara Ruesch" userId="cdd75434af66f76d" providerId="LiveId" clId="{98F0A835-C2AC-49AC-BEB5-C3E114CF2844}" dt="2018-05-09T23:22:36.495" v="30" actId="26606"/>
          <ac:spMkLst>
            <pc:docMk/>
            <pc:sldMk cId="1532067135" sldId="257"/>
            <ac:spMk id="20" creationId="{D28BE0C3-2102-4820-B88B-A448B1840D14}"/>
          </ac:spMkLst>
        </pc:spChg>
        <pc:spChg chg="add del">
          <ac:chgData name="Kylara Ruesch" userId="cdd75434af66f76d" providerId="LiveId" clId="{98F0A835-C2AC-49AC-BEB5-C3E114CF2844}" dt="2018-05-09T23:22:36.495" v="30" actId="26606"/>
          <ac:spMkLst>
            <pc:docMk/>
            <pc:sldMk cId="1532067135" sldId="257"/>
            <ac:spMk id="22" creationId="{BFEFF673-A9DE-416D-A04E-1D50904542A9}"/>
          </ac:spMkLst>
        </pc:spChg>
        <pc:spChg chg="add mod">
          <ac:chgData name="Kylara Ruesch" userId="cdd75434af66f76d" providerId="LiveId" clId="{98F0A835-C2AC-49AC-BEB5-C3E114CF2844}" dt="2018-05-10T00:16:42.874" v="892" actId="5793"/>
          <ac:spMkLst>
            <pc:docMk/>
            <pc:sldMk cId="1532067135" sldId="257"/>
            <ac:spMk id="24" creationId="{89E7A935-93BE-46AF-B1F3-9266EC844E0B}"/>
          </ac:spMkLst>
        </pc:spChg>
        <pc:spChg chg="add del">
          <ac:chgData name="Kylara Ruesch" userId="cdd75434af66f76d" providerId="LiveId" clId="{98F0A835-C2AC-49AC-BEB5-C3E114CF2844}" dt="2018-05-09T23:27:41.632" v="116"/>
          <ac:spMkLst>
            <pc:docMk/>
            <pc:sldMk cId="1532067135" sldId="257"/>
            <ac:spMk id="29" creationId="{8D77D416-66F5-413A-9B46-6289471B36B6}"/>
          </ac:spMkLst>
        </pc:spChg>
        <pc:picChg chg="add mod">
          <ac:chgData name="Kylara Ruesch" userId="cdd75434af66f76d" providerId="LiveId" clId="{98F0A835-C2AC-49AC-BEB5-C3E114CF2844}" dt="2018-05-09T23:27:38.652" v="114" actId="26606"/>
          <ac:picMkLst>
            <pc:docMk/>
            <pc:sldMk cId="1532067135" sldId="257"/>
            <ac:picMk id="8" creationId="{93AB4CEA-ABB0-409A-A9E3-3FA9A6D59ECE}"/>
          </ac:picMkLst>
        </pc:picChg>
        <pc:picChg chg="add del">
          <ac:chgData name="Kylara Ruesch" userId="cdd75434af66f76d" providerId="LiveId" clId="{98F0A835-C2AC-49AC-BEB5-C3E114CF2844}" dt="2018-05-09T23:22:36.495" v="30" actId="26606"/>
          <ac:picMkLst>
            <pc:docMk/>
            <pc:sldMk cId="1532067135" sldId="257"/>
            <ac:picMk id="10" creationId="{DF19BAF3-7E20-4B9D-B544-BABAEEA1FA75}"/>
          </ac:picMkLst>
        </pc:picChg>
        <pc:picChg chg="add del">
          <ac:chgData name="Kylara Ruesch" userId="cdd75434af66f76d" providerId="LiveId" clId="{98F0A835-C2AC-49AC-BEB5-C3E114CF2844}" dt="2018-05-09T23:22:36.495" v="30" actId="26606"/>
          <ac:picMkLst>
            <pc:docMk/>
            <pc:sldMk cId="1532067135" sldId="257"/>
            <ac:picMk id="12" creationId="{950648F4-ABCD-4DF0-8641-76CFB2354721}"/>
          </ac:picMkLst>
        </pc:picChg>
        <pc:picChg chg="add del">
          <ac:chgData name="Kylara Ruesch" userId="cdd75434af66f76d" providerId="LiveId" clId="{98F0A835-C2AC-49AC-BEB5-C3E114CF2844}" dt="2018-05-09T23:22:36.495" v="30" actId="26606"/>
          <ac:picMkLst>
            <pc:docMk/>
            <pc:sldMk cId="1532067135" sldId="257"/>
            <ac:picMk id="16" creationId="{CF1EB4BD-9C7E-4AA3-9681-C7EB0DA6250B}"/>
          </ac:picMkLst>
        </pc:picChg>
        <pc:picChg chg="add del">
          <ac:chgData name="Kylara Ruesch" userId="cdd75434af66f76d" providerId="LiveId" clId="{98F0A835-C2AC-49AC-BEB5-C3E114CF2844}" dt="2018-05-09T23:22:36.495" v="30" actId="26606"/>
          <ac:picMkLst>
            <pc:docMk/>
            <pc:sldMk cId="1532067135" sldId="257"/>
            <ac:picMk id="18" creationId="{94AAE3AA-3759-4D28-B0EF-575F25A5146C}"/>
          </ac:picMkLst>
        </pc:picChg>
        <pc:picChg chg="add del mod">
          <ac:chgData name="Kylara Ruesch" userId="cdd75434af66f76d" providerId="LiveId" clId="{98F0A835-C2AC-49AC-BEB5-C3E114CF2844}" dt="2018-05-09T23:22:36.651" v="31" actId="26606"/>
          <ac:picMkLst>
            <pc:docMk/>
            <pc:sldMk cId="1532067135" sldId="257"/>
            <ac:picMk id="25" creationId="{93AB4CEA-ABB0-409A-A9E3-3FA9A6D59ECE}"/>
          </ac:picMkLst>
        </pc:picChg>
      </pc:sldChg>
      <pc:sldChg chg="addSp delSp modSp mod ord setBg delDesignElem">
        <pc:chgData name="Kylara Ruesch" userId="cdd75434af66f76d" providerId="LiveId" clId="{98F0A835-C2AC-49AC-BEB5-C3E114CF2844}" dt="2018-05-10T00:15:39" v="775" actId="313"/>
        <pc:sldMkLst>
          <pc:docMk/>
          <pc:sldMk cId="617228914" sldId="258"/>
        </pc:sldMkLst>
        <pc:spChg chg="mod">
          <ac:chgData name="Kylara Ruesch" userId="cdd75434af66f76d" providerId="LiveId" clId="{98F0A835-C2AC-49AC-BEB5-C3E114CF2844}" dt="2018-05-10T00:05:48.739" v="261" actId="20577"/>
          <ac:spMkLst>
            <pc:docMk/>
            <pc:sldMk cId="617228914" sldId="258"/>
            <ac:spMk id="2" creationId="{8FF71160-6A21-472A-9B15-03639FC87F72}"/>
          </ac:spMkLst>
        </pc:spChg>
        <pc:spChg chg="del">
          <ac:chgData name="Kylara Ruesch" userId="cdd75434af66f76d" providerId="LiveId" clId="{98F0A835-C2AC-49AC-BEB5-C3E114CF2844}" dt="2018-05-09T23:23:13.462" v="67" actId="931"/>
          <ac:spMkLst>
            <pc:docMk/>
            <pc:sldMk cId="617228914" sldId="258"/>
            <ac:spMk id="3" creationId="{2CDE558A-6A17-49F8-8753-4F9D307161A7}"/>
          </ac:spMkLst>
        </pc:spChg>
        <pc:spChg chg="add mod">
          <ac:chgData name="Kylara Ruesch" userId="cdd75434af66f76d" providerId="LiveId" clId="{98F0A835-C2AC-49AC-BEB5-C3E114CF2844}" dt="2018-05-10T00:15:39" v="775" actId="313"/>
          <ac:spMkLst>
            <pc:docMk/>
            <pc:sldMk cId="617228914" sldId="258"/>
            <ac:spMk id="10" creationId="{D14C70D7-F865-48AE-9EC1-7096171C16AB}"/>
          </ac:spMkLst>
        </pc:spChg>
        <pc:spChg chg="add del">
          <ac:chgData name="Kylara Ruesch" userId="cdd75434af66f76d" providerId="LiveId" clId="{98F0A835-C2AC-49AC-BEB5-C3E114CF2844}" dt="2018-05-09T23:25:37.616" v="101"/>
          <ac:spMkLst>
            <pc:docMk/>
            <pc:sldMk cId="617228914" sldId="258"/>
            <ac:spMk id="13" creationId="{A93A089E-0A16-452C-B341-0F769780D262}"/>
          </ac:spMkLst>
        </pc:spChg>
        <pc:spChg chg="add del">
          <ac:chgData name="Kylara Ruesch" userId="cdd75434af66f76d" providerId="LiveId" clId="{98F0A835-C2AC-49AC-BEB5-C3E114CF2844}" dt="2018-05-09T23:27:34.217" v="113"/>
          <ac:spMkLst>
            <pc:docMk/>
            <pc:sldMk cId="617228914" sldId="258"/>
            <ac:spMk id="15" creationId="{8D77D416-66F5-413A-9B46-6289471B36B6}"/>
          </ac:spMkLst>
        </pc:spChg>
        <pc:picChg chg="add del mod">
          <ac:chgData name="Kylara Ruesch" userId="cdd75434af66f76d" providerId="LiveId" clId="{98F0A835-C2AC-49AC-BEB5-C3E114CF2844}" dt="2018-05-09T23:23:19.609" v="70" actId="26606"/>
          <ac:picMkLst>
            <pc:docMk/>
            <pc:sldMk cId="617228914" sldId="258"/>
            <ac:picMk id="7" creationId="{E9A0855A-CF04-4A79-B833-8E860E7F7101}"/>
          </ac:picMkLst>
        </pc:picChg>
        <pc:picChg chg="add mod">
          <ac:chgData name="Kylara Ruesch" userId="cdd75434af66f76d" providerId="LiveId" clId="{98F0A835-C2AC-49AC-BEB5-C3E114CF2844}" dt="2018-05-09T23:27:08.654" v="111" actId="26606"/>
          <ac:picMkLst>
            <pc:docMk/>
            <pc:sldMk cId="617228914" sldId="258"/>
            <ac:picMk id="8" creationId="{E9A0855A-CF04-4A79-B833-8E860E7F7101}"/>
          </ac:picMkLst>
        </pc:picChg>
      </pc:sldChg>
      <pc:sldChg chg="addSp delSp modSp add mod setBg delDesignElem">
        <pc:chgData name="Kylara Ruesch" userId="cdd75434af66f76d" providerId="LiveId" clId="{98F0A835-C2AC-49AC-BEB5-C3E114CF2844}" dt="2018-05-10T02:49:39.576" v="5160" actId="1076"/>
        <pc:sldMkLst>
          <pc:docMk/>
          <pc:sldMk cId="1709340102" sldId="259"/>
        </pc:sldMkLst>
        <pc:spChg chg="mod ord">
          <ac:chgData name="Kylara Ruesch" userId="cdd75434af66f76d" providerId="LiveId" clId="{98F0A835-C2AC-49AC-BEB5-C3E114CF2844}" dt="2018-05-09T23:29:37.607" v="135" actId="14100"/>
          <ac:spMkLst>
            <pc:docMk/>
            <pc:sldMk cId="1709340102" sldId="259"/>
            <ac:spMk id="2" creationId="{480CD258-C136-4663-8EA5-3F2BDD0E697C}"/>
          </ac:spMkLst>
        </pc:spChg>
        <pc:spChg chg="del mod ord">
          <ac:chgData name="Kylara Ruesch" userId="cdd75434af66f76d" providerId="LiveId" clId="{98F0A835-C2AC-49AC-BEB5-C3E114CF2844}" dt="2018-05-09T23:38:44.210" v="234" actId="931"/>
          <ac:spMkLst>
            <pc:docMk/>
            <pc:sldMk cId="1709340102" sldId="259"/>
            <ac:spMk id="3" creationId="{98C5EF97-1A70-4D88-A90C-B4EBB6E356E4}"/>
          </ac:spMkLst>
        </pc:spChg>
        <pc:spChg chg="add">
          <ac:chgData name="Kylara Ruesch" userId="cdd75434af66f76d" providerId="LiveId" clId="{98F0A835-C2AC-49AC-BEB5-C3E114CF2844}" dt="2018-05-09T23:28:17.970" v="117" actId="26606"/>
          <ac:spMkLst>
            <pc:docMk/>
            <pc:sldMk cId="1709340102" sldId="259"/>
            <ac:spMk id="7" creationId="{9B0AFE09-C432-44D9-ADEF-CA287E692E5C}"/>
          </ac:spMkLst>
        </pc:spChg>
        <pc:spChg chg="add del">
          <ac:chgData name="Kylara Ruesch" userId="cdd75434af66f76d" providerId="LiveId" clId="{98F0A835-C2AC-49AC-BEB5-C3E114CF2844}" dt="2018-05-09T23:24:58.545" v="93" actId="26606"/>
          <ac:spMkLst>
            <pc:docMk/>
            <pc:sldMk cId="1709340102" sldId="259"/>
            <ac:spMk id="10" creationId="{AC546BE4-C7A3-4A47-9FA5-0866D5E656B4}"/>
          </ac:spMkLst>
        </pc:spChg>
        <pc:spChg chg="add del">
          <ac:chgData name="Kylara Ruesch" userId="cdd75434af66f76d" providerId="LiveId" clId="{98F0A835-C2AC-49AC-BEB5-C3E114CF2844}" dt="2018-05-09T23:25:01.350" v="95" actId="26606"/>
          <ac:spMkLst>
            <pc:docMk/>
            <pc:sldMk cId="1709340102" sldId="259"/>
            <ac:spMk id="12" creationId="{78D66203-18BB-40A2-B632-9356FE169D0C}"/>
          </ac:spMkLst>
        </pc:spChg>
        <pc:spChg chg="add del">
          <ac:chgData name="Kylara Ruesch" userId="cdd75434af66f76d" providerId="LiveId" clId="{98F0A835-C2AC-49AC-BEB5-C3E114CF2844}" dt="2018-05-09T23:25:37.616" v="101"/>
          <ac:spMkLst>
            <pc:docMk/>
            <pc:sldMk cId="1709340102" sldId="259"/>
            <ac:spMk id="14" creationId="{78D66203-18BB-40A2-B632-9356FE169D0C}"/>
          </ac:spMkLst>
        </pc:spChg>
        <pc:spChg chg="add mod">
          <ac:chgData name="Kylara Ruesch" userId="cdd75434af66f76d" providerId="LiveId" clId="{98F0A835-C2AC-49AC-BEB5-C3E114CF2844}" dt="2018-05-10T02:49:35.981" v="5159" actId="1076"/>
          <ac:spMkLst>
            <pc:docMk/>
            <pc:sldMk cId="1709340102" sldId="259"/>
            <ac:spMk id="15" creationId="{55A43C21-563D-4B02-8A6C-5D0ADB0C42EB}"/>
          </ac:spMkLst>
        </pc:spChg>
        <pc:spChg chg="add mod">
          <ac:chgData name="Kylara Ruesch" userId="cdd75434af66f76d" providerId="LiveId" clId="{98F0A835-C2AC-49AC-BEB5-C3E114CF2844}" dt="2018-05-10T02:49:39.576" v="5160" actId="1076"/>
          <ac:spMkLst>
            <pc:docMk/>
            <pc:sldMk cId="1709340102" sldId="259"/>
            <ac:spMk id="16" creationId="{0D7279EC-359D-4B4A-80B8-F94C120EB2D3}"/>
          </ac:spMkLst>
        </pc:spChg>
        <pc:picChg chg="add del mod ord">
          <ac:chgData name="Kylara Ruesch" userId="cdd75434af66f76d" providerId="LiveId" clId="{98F0A835-C2AC-49AC-BEB5-C3E114CF2844}" dt="2018-05-09T23:28:30.418" v="120" actId="478"/>
          <ac:picMkLst>
            <pc:docMk/>
            <pc:sldMk cId="1709340102" sldId="259"/>
            <ac:picMk id="4" creationId="{E1DBE8FE-ABF8-4208-8D3E-1218C3116D16}"/>
          </ac:picMkLst>
        </pc:picChg>
        <pc:picChg chg="add del mod ord">
          <ac:chgData name="Kylara Ruesch" userId="cdd75434af66f76d" providerId="LiveId" clId="{98F0A835-C2AC-49AC-BEB5-C3E114CF2844}" dt="2018-05-09T23:28:31.103" v="121" actId="478"/>
          <ac:picMkLst>
            <pc:docMk/>
            <pc:sldMk cId="1709340102" sldId="259"/>
            <ac:picMk id="5" creationId="{66C0645A-6E80-444C-899B-6EA0794DE887}"/>
          </ac:picMkLst>
        </pc:picChg>
        <pc:picChg chg="add del">
          <ac:chgData name="Kylara Ruesch" userId="cdd75434af66f76d" providerId="LiveId" clId="{98F0A835-C2AC-49AC-BEB5-C3E114CF2844}" dt="2018-05-09T23:28:39.665" v="123"/>
          <ac:picMkLst>
            <pc:docMk/>
            <pc:sldMk cId="1709340102" sldId="259"/>
            <ac:picMk id="6" creationId="{B172FBDD-379D-442B-B21A-D79020EC60FE}"/>
          </ac:picMkLst>
        </pc:picChg>
        <pc:picChg chg="add mod">
          <ac:chgData name="Kylara Ruesch" userId="cdd75434af66f76d" providerId="LiveId" clId="{98F0A835-C2AC-49AC-BEB5-C3E114CF2844}" dt="2018-05-09T23:29:29.175" v="134" actId="1076"/>
          <ac:picMkLst>
            <pc:docMk/>
            <pc:sldMk cId="1709340102" sldId="259"/>
            <ac:picMk id="8" creationId="{4E96E23C-6A0A-4CC9-9A61-5F25CDDF0894}"/>
          </ac:picMkLst>
        </pc:picChg>
        <pc:picChg chg="add mod">
          <ac:chgData name="Kylara Ruesch" userId="cdd75434af66f76d" providerId="LiveId" clId="{98F0A835-C2AC-49AC-BEB5-C3E114CF2844}" dt="2018-05-09T23:29:24.357" v="132" actId="14100"/>
          <ac:picMkLst>
            <pc:docMk/>
            <pc:sldMk cId="1709340102" sldId="259"/>
            <ac:picMk id="9" creationId="{D29A1116-2361-4DD9-932D-8AD96F56997A}"/>
          </ac:picMkLst>
        </pc:picChg>
        <pc:picChg chg="add mod">
          <ac:chgData name="Kylara Ruesch" userId="cdd75434af66f76d" providerId="LiveId" clId="{98F0A835-C2AC-49AC-BEB5-C3E114CF2844}" dt="2018-05-10T01:28:38.172" v="1306" actId="14100"/>
          <ac:picMkLst>
            <pc:docMk/>
            <pc:sldMk cId="1709340102" sldId="259"/>
            <ac:picMk id="13" creationId="{00BCA148-E918-4766-A802-B85D01BB8AE3}"/>
          </ac:picMkLst>
        </pc:picChg>
      </pc:sldChg>
      <pc:sldChg chg="addSp delSp modSp add">
        <pc:chgData name="Kylara Ruesch" userId="cdd75434af66f76d" providerId="LiveId" clId="{98F0A835-C2AC-49AC-BEB5-C3E114CF2844}" dt="2018-05-10T02:50:37.395" v="5177" actId="1076"/>
        <pc:sldMkLst>
          <pc:docMk/>
          <pc:sldMk cId="3036144228" sldId="260"/>
        </pc:sldMkLst>
        <pc:spChg chg="mod">
          <ac:chgData name="Kylara Ruesch" userId="cdd75434af66f76d" providerId="LiveId" clId="{98F0A835-C2AC-49AC-BEB5-C3E114CF2844}" dt="2018-05-10T02:50:26.954" v="5174" actId="1076"/>
          <ac:spMkLst>
            <pc:docMk/>
            <pc:sldMk cId="3036144228" sldId="260"/>
            <ac:spMk id="2" creationId="{E89FCFB8-6D99-4062-960D-8B02FDEEB7AD}"/>
          </ac:spMkLst>
        </pc:spChg>
        <pc:spChg chg="del mod">
          <ac:chgData name="Kylara Ruesch" userId="cdd75434af66f76d" providerId="LiveId" clId="{98F0A835-C2AC-49AC-BEB5-C3E114CF2844}" dt="2018-05-09T23:39:05.055" v="238" actId="931"/>
          <ac:spMkLst>
            <pc:docMk/>
            <pc:sldMk cId="3036144228" sldId="260"/>
            <ac:spMk id="3" creationId="{A4D74D05-578D-4674-938A-B71D1CE61C1A}"/>
          </ac:spMkLst>
        </pc:spChg>
        <pc:spChg chg="add del mod">
          <ac:chgData name="Kylara Ruesch" userId="cdd75434af66f76d" providerId="LiveId" clId="{98F0A835-C2AC-49AC-BEB5-C3E114CF2844}" dt="2018-05-10T01:38:12.002" v="2071"/>
          <ac:spMkLst>
            <pc:docMk/>
            <pc:sldMk cId="3036144228" sldId="260"/>
            <ac:spMk id="9" creationId="{B159C199-761B-45AB-85C5-BC9F7F186F33}"/>
          </ac:spMkLst>
        </pc:spChg>
        <pc:spChg chg="add mod">
          <ac:chgData name="Kylara Ruesch" userId="cdd75434af66f76d" providerId="LiveId" clId="{98F0A835-C2AC-49AC-BEB5-C3E114CF2844}" dt="2018-05-10T02:50:29.845" v="5175" actId="1076"/>
          <ac:spMkLst>
            <pc:docMk/>
            <pc:sldMk cId="3036144228" sldId="260"/>
            <ac:spMk id="10" creationId="{50FE36F5-C705-4049-A781-4FBFF688A20C}"/>
          </ac:spMkLst>
        </pc:spChg>
        <pc:spChg chg="add mod">
          <ac:chgData name="Kylara Ruesch" userId="cdd75434af66f76d" providerId="LiveId" clId="{98F0A835-C2AC-49AC-BEB5-C3E114CF2844}" dt="2018-05-10T02:50:34.004" v="5176" actId="1076"/>
          <ac:spMkLst>
            <pc:docMk/>
            <pc:sldMk cId="3036144228" sldId="260"/>
            <ac:spMk id="11" creationId="{DD6FBEED-DB30-4A62-BFF7-43EFE7279ED1}"/>
          </ac:spMkLst>
        </pc:spChg>
        <pc:spChg chg="add mod">
          <ac:chgData name="Kylara Ruesch" userId="cdd75434af66f76d" providerId="LiveId" clId="{98F0A835-C2AC-49AC-BEB5-C3E114CF2844}" dt="2018-05-10T02:50:37.395" v="5177" actId="1076"/>
          <ac:spMkLst>
            <pc:docMk/>
            <pc:sldMk cId="3036144228" sldId="260"/>
            <ac:spMk id="12" creationId="{76BA9EF0-BDBA-4550-AA00-FD571D89A563}"/>
          </ac:spMkLst>
        </pc:spChg>
        <pc:graphicFrameChg chg="add">
          <ac:chgData name="Kylara Ruesch" userId="cdd75434af66f76d" providerId="LiveId" clId="{98F0A835-C2AC-49AC-BEB5-C3E114CF2844}" dt="2018-05-09T23:31:04.178" v="160"/>
          <ac:graphicFrameMkLst>
            <pc:docMk/>
            <pc:sldMk cId="3036144228" sldId="260"/>
            <ac:graphicFrameMk id="4" creationId="{45645971-E3E8-48D6-ACAA-96938C9851A9}"/>
          </ac:graphicFrameMkLst>
        </pc:graphicFrameChg>
        <pc:picChg chg="add mod">
          <ac:chgData name="Kylara Ruesch" userId="cdd75434af66f76d" providerId="LiveId" clId="{98F0A835-C2AC-49AC-BEB5-C3E114CF2844}" dt="2018-05-09T23:32:00.861" v="169" actId="1076"/>
          <ac:picMkLst>
            <pc:docMk/>
            <pc:sldMk cId="3036144228" sldId="260"/>
            <ac:picMk id="5" creationId="{7D856D8D-E3AE-4A61-9EB0-D00FEFDFD922}"/>
          </ac:picMkLst>
        </pc:picChg>
        <pc:picChg chg="add mod">
          <ac:chgData name="Kylara Ruesch" userId="cdd75434af66f76d" providerId="LiveId" clId="{98F0A835-C2AC-49AC-BEB5-C3E114CF2844}" dt="2018-05-09T23:32:08.480" v="172" actId="1076"/>
          <ac:picMkLst>
            <pc:docMk/>
            <pc:sldMk cId="3036144228" sldId="260"/>
            <ac:picMk id="6" creationId="{148C165C-7413-4889-A8D0-F9A199C6C395}"/>
          </ac:picMkLst>
        </pc:picChg>
        <pc:picChg chg="add mod">
          <ac:chgData name="Kylara Ruesch" userId="cdd75434af66f76d" providerId="LiveId" clId="{98F0A835-C2AC-49AC-BEB5-C3E114CF2844}" dt="2018-05-10T01:37:54.890" v="2067" actId="14100"/>
          <ac:picMkLst>
            <pc:docMk/>
            <pc:sldMk cId="3036144228" sldId="260"/>
            <ac:picMk id="8" creationId="{65E0F1DF-5514-4835-901D-121DE79AF4C2}"/>
          </ac:picMkLst>
        </pc:picChg>
      </pc:sldChg>
      <pc:sldChg chg="addSp delSp modSp add">
        <pc:chgData name="Kylara Ruesch" userId="cdd75434af66f76d" providerId="LiveId" clId="{98F0A835-C2AC-49AC-BEB5-C3E114CF2844}" dt="2018-05-10T02:50:56.270" v="5181" actId="1076"/>
        <pc:sldMkLst>
          <pc:docMk/>
          <pc:sldMk cId="3857959327" sldId="261"/>
        </pc:sldMkLst>
        <pc:spChg chg="mod">
          <ac:chgData name="Kylara Ruesch" userId="cdd75434af66f76d" providerId="LiveId" clId="{98F0A835-C2AC-49AC-BEB5-C3E114CF2844}" dt="2018-05-10T02:50:48.566" v="5179" actId="1076"/>
          <ac:spMkLst>
            <pc:docMk/>
            <pc:sldMk cId="3857959327" sldId="261"/>
            <ac:spMk id="2" creationId="{49B393CD-92C6-448F-9788-A04A3AE3DBF7}"/>
          </ac:spMkLst>
        </pc:spChg>
        <pc:spChg chg="del mod">
          <ac:chgData name="Kylara Ruesch" userId="cdd75434af66f76d" providerId="LiveId" clId="{98F0A835-C2AC-49AC-BEB5-C3E114CF2844}" dt="2018-05-09T23:39:16.547" v="241" actId="931"/>
          <ac:spMkLst>
            <pc:docMk/>
            <pc:sldMk cId="3857959327" sldId="261"/>
            <ac:spMk id="3" creationId="{6C817F46-5AFC-4A75-B402-9FA7E13D47C1}"/>
          </ac:spMkLst>
        </pc:spChg>
        <pc:spChg chg="add mod">
          <ac:chgData name="Kylara Ruesch" userId="cdd75434af66f76d" providerId="LiveId" clId="{98F0A835-C2AC-49AC-BEB5-C3E114CF2844}" dt="2018-05-10T02:50:46.179" v="5178" actId="1076"/>
          <ac:spMkLst>
            <pc:docMk/>
            <pc:sldMk cId="3857959327" sldId="261"/>
            <ac:spMk id="8" creationId="{912864DB-7944-43E4-8AF9-7AE07B8DF245}"/>
          </ac:spMkLst>
        </pc:spChg>
        <pc:spChg chg="add mod">
          <ac:chgData name="Kylara Ruesch" userId="cdd75434af66f76d" providerId="LiveId" clId="{98F0A835-C2AC-49AC-BEB5-C3E114CF2844}" dt="2018-05-10T02:50:52.442" v="5180" actId="1076"/>
          <ac:spMkLst>
            <pc:docMk/>
            <pc:sldMk cId="3857959327" sldId="261"/>
            <ac:spMk id="9" creationId="{959CAAE6-BBF6-4A89-839A-E2E99BD8E8E2}"/>
          </ac:spMkLst>
        </pc:spChg>
        <pc:spChg chg="add mod">
          <ac:chgData name="Kylara Ruesch" userId="cdd75434af66f76d" providerId="LiveId" clId="{98F0A835-C2AC-49AC-BEB5-C3E114CF2844}" dt="2018-05-10T02:50:56.270" v="5181" actId="1076"/>
          <ac:spMkLst>
            <pc:docMk/>
            <pc:sldMk cId="3857959327" sldId="261"/>
            <ac:spMk id="10" creationId="{79C585C0-3470-4257-91AE-CF3B04D07B9F}"/>
          </ac:spMkLst>
        </pc:spChg>
        <pc:picChg chg="add mod">
          <ac:chgData name="Kylara Ruesch" userId="cdd75434af66f76d" providerId="LiveId" clId="{98F0A835-C2AC-49AC-BEB5-C3E114CF2844}" dt="2018-05-09T23:33:16.399" v="187" actId="14100"/>
          <ac:picMkLst>
            <pc:docMk/>
            <pc:sldMk cId="3857959327" sldId="261"/>
            <ac:picMk id="4" creationId="{A53B328D-AC00-45EE-9818-905F87E93CC9}"/>
          </ac:picMkLst>
        </pc:picChg>
        <pc:picChg chg="add mod">
          <ac:chgData name="Kylara Ruesch" userId="cdd75434af66f76d" providerId="LiveId" clId="{98F0A835-C2AC-49AC-BEB5-C3E114CF2844}" dt="2018-05-09T23:33:31.453" v="191" actId="14100"/>
          <ac:picMkLst>
            <pc:docMk/>
            <pc:sldMk cId="3857959327" sldId="261"/>
            <ac:picMk id="5" creationId="{E78E4EA4-56D9-4D1C-A84C-0DC462631772}"/>
          </ac:picMkLst>
        </pc:picChg>
        <pc:picChg chg="add mod">
          <ac:chgData name="Kylara Ruesch" userId="cdd75434af66f76d" providerId="LiveId" clId="{98F0A835-C2AC-49AC-BEB5-C3E114CF2844}" dt="2018-05-10T02:05:53.324" v="3248" actId="14100"/>
          <ac:picMkLst>
            <pc:docMk/>
            <pc:sldMk cId="3857959327" sldId="261"/>
            <ac:picMk id="7" creationId="{86189741-95B8-43A2-9E1C-5D522A4113A7}"/>
          </ac:picMkLst>
        </pc:picChg>
      </pc:sldChg>
      <pc:sldChg chg="addSp delSp modSp add">
        <pc:chgData name="Kylara Ruesch" userId="cdd75434af66f76d" providerId="LiveId" clId="{98F0A835-C2AC-49AC-BEB5-C3E114CF2844}" dt="2018-05-10T02:43:49.804" v="4634" actId="313"/>
        <pc:sldMkLst>
          <pc:docMk/>
          <pc:sldMk cId="1599613687" sldId="262"/>
        </pc:sldMkLst>
        <pc:spChg chg="mod">
          <ac:chgData name="Kylara Ruesch" userId="cdd75434af66f76d" providerId="LiveId" clId="{98F0A835-C2AC-49AC-BEB5-C3E114CF2844}" dt="2018-05-09T23:34:01.087" v="210" actId="14100"/>
          <ac:spMkLst>
            <pc:docMk/>
            <pc:sldMk cId="1599613687" sldId="262"/>
            <ac:spMk id="2" creationId="{5055C1CE-56ED-407E-82F8-29D00C9F520D}"/>
          </ac:spMkLst>
        </pc:spChg>
        <pc:spChg chg="del mod">
          <ac:chgData name="Kylara Ruesch" userId="cdd75434af66f76d" providerId="LiveId" clId="{98F0A835-C2AC-49AC-BEB5-C3E114CF2844}" dt="2018-05-09T23:39:34.847" v="244" actId="931"/>
          <ac:spMkLst>
            <pc:docMk/>
            <pc:sldMk cId="1599613687" sldId="262"/>
            <ac:spMk id="3" creationId="{278C08BD-521F-4EBD-A9AF-7D9B16804611}"/>
          </ac:spMkLst>
        </pc:spChg>
        <pc:spChg chg="add mod">
          <ac:chgData name="Kylara Ruesch" userId="cdd75434af66f76d" providerId="LiveId" clId="{98F0A835-C2AC-49AC-BEB5-C3E114CF2844}" dt="2018-05-10T02:40:53.589" v="4202" actId="313"/>
          <ac:spMkLst>
            <pc:docMk/>
            <pc:sldMk cId="1599613687" sldId="262"/>
            <ac:spMk id="8" creationId="{7952CD7F-5C7A-4F79-9C35-4F78A0DFA2E0}"/>
          </ac:spMkLst>
        </pc:spChg>
        <pc:spChg chg="add mod">
          <ac:chgData name="Kylara Ruesch" userId="cdd75434af66f76d" providerId="LiveId" clId="{98F0A835-C2AC-49AC-BEB5-C3E114CF2844}" dt="2018-05-10T02:43:49.804" v="4634" actId="313"/>
          <ac:spMkLst>
            <pc:docMk/>
            <pc:sldMk cId="1599613687" sldId="262"/>
            <ac:spMk id="9" creationId="{8EA627EC-B509-49D6-8AD7-BFD64F543D7B}"/>
          </ac:spMkLst>
        </pc:spChg>
        <pc:picChg chg="add mod">
          <ac:chgData name="Kylara Ruesch" userId="cdd75434af66f76d" providerId="LiveId" clId="{98F0A835-C2AC-49AC-BEB5-C3E114CF2844}" dt="2018-05-09T23:34:42.875" v="219" actId="14100"/>
          <ac:picMkLst>
            <pc:docMk/>
            <pc:sldMk cId="1599613687" sldId="262"/>
            <ac:picMk id="4" creationId="{8723C1F2-456D-4294-8AB4-AD50C3223D06}"/>
          </ac:picMkLst>
        </pc:picChg>
        <pc:picChg chg="add mod">
          <ac:chgData name="Kylara Ruesch" userId="cdd75434af66f76d" providerId="LiveId" clId="{98F0A835-C2AC-49AC-BEB5-C3E114CF2844}" dt="2018-05-09T23:35:04.852" v="223" actId="14100"/>
          <ac:picMkLst>
            <pc:docMk/>
            <pc:sldMk cId="1599613687" sldId="262"/>
            <ac:picMk id="5" creationId="{104EB4BF-2FC6-4D3C-B78B-9122268A1810}"/>
          </ac:picMkLst>
        </pc:picChg>
        <pc:picChg chg="add mod">
          <ac:chgData name="Kylara Ruesch" userId="cdd75434af66f76d" providerId="LiveId" clId="{98F0A835-C2AC-49AC-BEB5-C3E114CF2844}" dt="2018-05-10T02:36:22.294" v="3970" actId="14100"/>
          <ac:picMkLst>
            <pc:docMk/>
            <pc:sldMk cId="1599613687" sldId="262"/>
            <ac:picMk id="7" creationId="{B29F828C-B3EC-47BB-82F6-AACA714A6A16}"/>
          </ac:picMkLst>
        </pc:picChg>
      </pc:sldChg>
      <pc:sldChg chg="addSp delSp modSp add mod setBg setClrOvrMap">
        <pc:chgData name="Kylara Ruesch" userId="cdd75434af66f76d" providerId="LiveId" clId="{98F0A835-C2AC-49AC-BEB5-C3E114CF2844}" dt="2018-05-10T02:49:09.452" v="5156" actId="20577"/>
        <pc:sldMkLst>
          <pc:docMk/>
          <pc:sldMk cId="4055215221" sldId="263"/>
        </pc:sldMkLst>
        <pc:spChg chg="mod">
          <ac:chgData name="Kylara Ruesch" userId="cdd75434af66f76d" providerId="LiveId" clId="{98F0A835-C2AC-49AC-BEB5-C3E114CF2844}" dt="2018-05-10T02:48:14.737" v="5138" actId="1076"/>
          <ac:spMkLst>
            <pc:docMk/>
            <pc:sldMk cId="4055215221" sldId="263"/>
            <ac:spMk id="2" creationId="{14C59A23-DF99-4683-8EF1-AC5E36D663B7}"/>
          </ac:spMkLst>
        </pc:spChg>
        <pc:spChg chg="del mod">
          <ac:chgData name="Kylara Ruesch" userId="cdd75434af66f76d" providerId="LiveId" clId="{98F0A835-C2AC-49AC-BEB5-C3E114CF2844}" dt="2018-05-09T23:39:47.435" v="247" actId="931"/>
          <ac:spMkLst>
            <pc:docMk/>
            <pc:sldMk cId="4055215221" sldId="263"/>
            <ac:spMk id="3" creationId="{BD533DB9-C94C-4355-B0F9-CCF887C3DB69}"/>
          </ac:spMkLst>
        </pc:spChg>
        <pc:spChg chg="add mod">
          <ac:chgData name="Kylara Ruesch" userId="cdd75434af66f76d" providerId="LiveId" clId="{98F0A835-C2AC-49AC-BEB5-C3E114CF2844}" dt="2018-05-10T02:49:09.452" v="5156" actId="20577"/>
          <ac:spMkLst>
            <pc:docMk/>
            <pc:sldMk cId="4055215221" sldId="263"/>
            <ac:spMk id="7" creationId="{A4EF8CF9-025D-40D7-9EEA-C8DEB135B4C7}"/>
          </ac:spMkLst>
        </pc:spChg>
        <pc:spChg chg="add">
          <ac:chgData name="Kylara Ruesch" userId="cdd75434af66f76d" providerId="LiveId" clId="{98F0A835-C2AC-49AC-BEB5-C3E114CF2844}" dt="2018-05-09T23:36:43.181" v="233" actId="26606"/>
          <ac:spMkLst>
            <pc:docMk/>
            <pc:sldMk cId="4055215221" sldId="263"/>
            <ac:spMk id="9" creationId="{05325879-C4B2-475E-B853-DC8F21A63351}"/>
          </ac:spMkLst>
        </pc:spChg>
        <pc:spChg chg="add">
          <ac:chgData name="Kylara Ruesch" userId="cdd75434af66f76d" providerId="LiveId" clId="{98F0A835-C2AC-49AC-BEB5-C3E114CF2844}" dt="2018-05-09T23:36:43.181" v="233" actId="26606"/>
          <ac:spMkLst>
            <pc:docMk/>
            <pc:sldMk cId="4055215221" sldId="263"/>
            <ac:spMk id="11" creationId="{012C085F-3B19-420D-902A-B55695F5036C}"/>
          </ac:spMkLst>
        </pc:spChg>
        <pc:picChg chg="add mod ord">
          <ac:chgData name="Kylara Ruesch" userId="cdd75434af66f76d" providerId="LiveId" clId="{98F0A835-C2AC-49AC-BEB5-C3E114CF2844}" dt="2018-05-09T23:36:43.181" v="233" actId="26606"/>
          <ac:picMkLst>
            <pc:docMk/>
            <pc:sldMk cId="4055215221" sldId="263"/>
            <ac:picMk id="4" creationId="{7F572332-2500-4E55-9909-FB93E2851C95}"/>
          </ac:picMkLst>
        </pc:picChg>
        <pc:picChg chg="add mod">
          <ac:chgData name="Kylara Ruesch" userId="cdd75434af66f76d" providerId="LiveId" clId="{98F0A835-C2AC-49AC-BEB5-C3E114CF2844}" dt="2018-05-10T02:44:57.943" v="4635" actId="1076"/>
          <ac:picMkLst>
            <pc:docMk/>
            <pc:sldMk cId="4055215221" sldId="263"/>
            <ac:picMk id="6" creationId="{C7423A12-BF44-4B99-8BD8-D28BBB64836C}"/>
          </ac:picMkLst>
        </pc:picChg>
      </pc:sldChg>
      <pc:sldChg chg="modSp add">
        <pc:chgData name="Kylara Ruesch" userId="cdd75434af66f76d" providerId="LiveId" clId="{98F0A835-C2AC-49AC-BEB5-C3E114CF2844}" dt="2018-05-10T02:59:33.293" v="5673" actId="20577"/>
        <pc:sldMkLst>
          <pc:docMk/>
          <pc:sldMk cId="1499433037" sldId="264"/>
        </pc:sldMkLst>
        <pc:spChg chg="mod">
          <ac:chgData name="Kylara Ruesch" userId="cdd75434af66f76d" providerId="LiveId" clId="{98F0A835-C2AC-49AC-BEB5-C3E114CF2844}" dt="2018-05-10T02:59:33.293" v="5673" actId="20577"/>
          <ac:spMkLst>
            <pc:docMk/>
            <pc:sldMk cId="1499433037" sldId="264"/>
            <ac:spMk id="2" creationId="{EB10B50B-8FA3-40B2-AAA3-06D3CFC90547}"/>
          </ac:spMkLst>
        </pc:spChg>
        <pc:spChg chg="mod">
          <ac:chgData name="Kylara Ruesch" userId="cdd75434af66f76d" providerId="LiveId" clId="{98F0A835-C2AC-49AC-BEB5-C3E114CF2844}" dt="2018-05-10T02:59:25.456" v="5657" actId="20577"/>
          <ac:spMkLst>
            <pc:docMk/>
            <pc:sldMk cId="1499433037" sldId="264"/>
            <ac:spMk id="3" creationId="{595BC5E4-9CBF-42BA-B615-0B9BD4E534DB}"/>
          </ac:spMkLst>
        </pc:spChg>
      </pc:sldChg>
      <pc:sldChg chg="addSp delSp modSp add mod setBg">
        <pc:chgData name="Kylara Ruesch" userId="cdd75434af66f76d" providerId="LiveId" clId="{98F0A835-C2AC-49AC-BEB5-C3E114CF2844}" dt="2018-05-10T03:00:59.109" v="5694" actId="20577"/>
        <pc:sldMkLst>
          <pc:docMk/>
          <pc:sldMk cId="510413279" sldId="265"/>
        </pc:sldMkLst>
        <pc:spChg chg="mod">
          <ac:chgData name="Kylara Ruesch" userId="cdd75434af66f76d" providerId="LiveId" clId="{98F0A835-C2AC-49AC-BEB5-C3E114CF2844}" dt="2018-05-10T03:00:59.109" v="5694" actId="20577"/>
          <ac:spMkLst>
            <pc:docMk/>
            <pc:sldMk cId="510413279" sldId="265"/>
            <ac:spMk id="2" creationId="{A917F9A9-300D-436A-8A19-7D7E5E439487}"/>
          </ac:spMkLst>
        </pc:spChg>
        <pc:spChg chg="del">
          <ac:chgData name="Kylara Ruesch" userId="cdd75434af66f76d" providerId="LiveId" clId="{98F0A835-C2AC-49AC-BEB5-C3E114CF2844}" dt="2018-05-10T03:00:50.542" v="5674" actId="26606"/>
          <ac:spMkLst>
            <pc:docMk/>
            <pc:sldMk cId="510413279" sldId="265"/>
            <ac:spMk id="3" creationId="{0514D84A-98B6-4E10-B6CD-707A7E085FFA}"/>
          </ac:spMkLst>
        </pc:spChg>
        <pc:cxnChg chg="add">
          <ac:chgData name="Kylara Ruesch" userId="cdd75434af66f76d" providerId="LiveId" clId="{98F0A835-C2AC-49AC-BEB5-C3E114CF2844}" dt="2018-05-10T03:00:50.542" v="5674" actId="26606"/>
          <ac:cxnSpMkLst>
            <pc:docMk/>
            <pc:sldMk cId="510413279" sldId="265"/>
            <ac:cxnSpMk id="8" creationId="{21FCCE20-1E4F-44FF-87B4-379D391A2D12}"/>
          </ac:cxnSpMkLst>
        </pc:cxnChg>
      </pc:sldChg>
      <pc:sldChg chg="addSp modSp add">
        <pc:chgData name="Kylara Ruesch" userId="cdd75434af66f76d" providerId="LiveId" clId="{98F0A835-C2AC-49AC-BEB5-C3E114CF2844}" dt="2018-05-10T01:27:25.749" v="1305" actId="20577"/>
        <pc:sldMkLst>
          <pc:docMk/>
          <pc:sldMk cId="1697784982" sldId="266"/>
        </pc:sldMkLst>
        <pc:spChg chg="mod">
          <ac:chgData name="Kylara Ruesch" userId="cdd75434af66f76d" providerId="LiveId" clId="{98F0A835-C2AC-49AC-BEB5-C3E114CF2844}" dt="2018-05-10T00:20:57.588" v="906" actId="20577"/>
          <ac:spMkLst>
            <pc:docMk/>
            <pc:sldMk cId="1697784982" sldId="266"/>
            <ac:spMk id="2" creationId="{0B962A83-A9FF-4875-8959-054ED1677E24}"/>
          </ac:spMkLst>
        </pc:spChg>
        <pc:spChg chg="mod">
          <ac:chgData name="Kylara Ruesch" userId="cdd75434af66f76d" providerId="LiveId" clId="{98F0A835-C2AC-49AC-BEB5-C3E114CF2844}" dt="2018-05-10T01:27:25.749" v="1305" actId="20577"/>
          <ac:spMkLst>
            <pc:docMk/>
            <pc:sldMk cId="1697784982" sldId="266"/>
            <ac:spMk id="3" creationId="{7D505306-FB43-4569-A870-33A1F9CAF535}"/>
          </ac:spMkLst>
        </pc:spChg>
        <pc:spChg chg="add mod">
          <ac:chgData name="Kylara Ruesch" userId="cdd75434af66f76d" providerId="LiveId" clId="{98F0A835-C2AC-49AC-BEB5-C3E114CF2844}" dt="2018-05-10T01:26:24.247" v="1270" actId="1076"/>
          <ac:spMkLst>
            <pc:docMk/>
            <pc:sldMk cId="1697784982" sldId="266"/>
            <ac:spMk id="4" creationId="{2BCB8344-B084-45D7-8398-7497524253F7}"/>
          </ac:spMkLst>
        </pc:spChg>
      </pc:sldChg>
      <pc:sldChg chg="addSp delSp modSp add mod setBg">
        <pc:chgData name="Kylara Ruesch" userId="cdd75434af66f76d" providerId="LiveId" clId="{98F0A835-C2AC-49AC-BEB5-C3E114CF2844}" dt="2018-05-10T03:01:13.173" v="5706" actId="20577"/>
        <pc:sldMkLst>
          <pc:docMk/>
          <pc:sldMk cId="1513539184" sldId="267"/>
        </pc:sldMkLst>
        <pc:spChg chg="mod">
          <ac:chgData name="Kylara Ruesch" userId="cdd75434af66f76d" providerId="LiveId" clId="{98F0A835-C2AC-49AC-BEB5-C3E114CF2844}" dt="2018-05-10T03:01:13.173" v="5706" actId="20577"/>
          <ac:spMkLst>
            <pc:docMk/>
            <pc:sldMk cId="1513539184" sldId="267"/>
            <ac:spMk id="2" creationId="{4FB98E40-FDBF-4B2B-B850-A89DDDFA6798}"/>
          </ac:spMkLst>
        </pc:spChg>
        <pc:spChg chg="del">
          <ac:chgData name="Kylara Ruesch" userId="cdd75434af66f76d" providerId="LiveId" clId="{98F0A835-C2AC-49AC-BEB5-C3E114CF2844}" dt="2018-05-10T03:01:09.436" v="5696" actId="26606"/>
          <ac:spMkLst>
            <pc:docMk/>
            <pc:sldMk cId="1513539184" sldId="267"/>
            <ac:spMk id="3" creationId="{FD21F8D6-24AE-4E1D-A566-2ED3C72169CA}"/>
          </ac:spMkLst>
        </pc:spChg>
        <pc:cxnChg chg="add">
          <ac:chgData name="Kylara Ruesch" userId="cdd75434af66f76d" providerId="LiveId" clId="{98F0A835-C2AC-49AC-BEB5-C3E114CF2844}" dt="2018-05-10T03:01:09.436" v="5696" actId="26606"/>
          <ac:cxnSpMkLst>
            <pc:docMk/>
            <pc:sldMk cId="1513539184" sldId="267"/>
            <ac:cxnSpMk id="8" creationId="{21FCCE20-1E4F-44FF-87B4-379D391A2D12}"/>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2C938715-CA59-47EE-A339-9780AF4AEF36}" type="datetimeFigureOut">
              <a:rPr lang="en-US" smtClean="0"/>
              <a:t>5/10/2018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1209842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396320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2985892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10233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4206268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2C938715-CA59-47EE-A339-9780AF4AEF36}" type="datetimeFigureOut">
              <a:rPr lang="en-US" smtClean="0"/>
              <a:t>5/10/2018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3385726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2C938715-CA59-47EE-A339-9780AF4AEF36}" type="datetimeFigureOut">
              <a:rPr lang="en-US" smtClean="0"/>
              <a:t>5/10/2018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1961834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938715-CA59-47EE-A339-9780AF4AEF36}" type="datetimeFigureOut">
              <a:rPr lang="en-US" smtClean="0"/>
              <a:t>5/10/2018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4084618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938715-CA59-47EE-A339-9780AF4AEF36}" type="datetimeFigureOut">
              <a:rPr lang="en-US" smtClean="0"/>
              <a:t>5/10/2018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2388223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938715-CA59-47EE-A339-9780AF4AEF36}" type="datetimeFigureOut">
              <a:rPr lang="en-US" smtClean="0"/>
              <a:t>5/10/2018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70134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938715-CA59-47EE-A339-9780AF4AEF36}" type="datetimeFigureOut">
              <a:rPr lang="en-US" smtClean="0"/>
              <a:t>5/10/2018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2056693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715906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938715-CA59-47EE-A339-9780AF4AEF36}" type="datetimeFigureOut">
              <a:rPr lang="en-US" smtClean="0"/>
              <a:t>5/10/2018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225098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938715-CA59-47EE-A339-9780AF4AEF36}" type="datetimeFigureOut">
              <a:rPr lang="en-US" smtClean="0"/>
              <a:t>5/10/2018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1663336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938715-CA59-47EE-A339-9780AF4AEF36}" type="datetimeFigureOut">
              <a:rPr lang="en-US" smtClean="0"/>
              <a:t>5/10/2018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220803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3108935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938715-CA59-47EE-A339-9780AF4AEF36}" type="datetimeFigureOut">
              <a:rPr lang="en-US" smtClean="0"/>
              <a:t>5/10/2018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F14D8-544D-479A-B440-883FBFC79A51}" type="slidenum">
              <a:rPr lang="en-US" smtClean="0"/>
              <a:t>‹#›</a:t>
            </a:fld>
            <a:endParaRPr lang="en-US"/>
          </a:p>
        </p:txBody>
      </p:sp>
    </p:spTree>
    <p:extLst>
      <p:ext uri="{BB962C8B-B14F-4D97-AF65-F5344CB8AC3E}">
        <p14:creationId xmlns:p14="http://schemas.microsoft.com/office/powerpoint/2010/main" val="2738112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2C938715-CA59-47EE-A339-9780AF4AEF36}" type="datetimeFigureOut">
              <a:rPr lang="en-US" smtClean="0"/>
              <a:t>5/10/2018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841F14D8-544D-479A-B440-883FBFC79A51}" type="slidenum">
              <a:rPr lang="en-US" smtClean="0"/>
              <a:t>‹#›</a:t>
            </a:fld>
            <a:endParaRPr lang="en-US"/>
          </a:p>
        </p:txBody>
      </p:sp>
    </p:spTree>
    <p:extLst>
      <p:ext uri="{BB962C8B-B14F-4D97-AF65-F5344CB8AC3E}">
        <p14:creationId xmlns:p14="http://schemas.microsoft.com/office/powerpoint/2010/main" val="212643434"/>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32E2E-9252-4460-AB5A-20F1ACD6FEA7}"/>
              </a:ext>
            </a:extLst>
          </p:cNvPr>
          <p:cNvSpPr>
            <a:spLocks noGrp="1"/>
          </p:cNvSpPr>
          <p:nvPr>
            <p:ph type="ctrTitle"/>
          </p:nvPr>
        </p:nvSpPr>
        <p:spPr>
          <a:xfrm>
            <a:off x="1524000" y="3087355"/>
            <a:ext cx="9144000" cy="2708533"/>
          </a:xfrm>
        </p:spPr>
        <p:txBody>
          <a:bodyPr>
            <a:normAutofit/>
          </a:bodyPr>
          <a:lstStyle/>
          <a:p>
            <a:pPr algn="ctr"/>
            <a:r>
              <a:rPr lang="en-US" sz="5400" dirty="0">
                <a:solidFill>
                  <a:schemeClr val="tx1">
                    <a:lumMod val="95000"/>
                  </a:schemeClr>
                </a:solidFill>
              </a:rPr>
              <a:t>Analyzing Atmospheric Convection </a:t>
            </a:r>
            <a:br>
              <a:rPr lang="en-US" sz="5400" dirty="0">
                <a:solidFill>
                  <a:schemeClr val="tx1">
                    <a:lumMod val="95000"/>
                  </a:schemeClr>
                </a:solidFill>
              </a:rPr>
            </a:br>
            <a:r>
              <a:rPr lang="en-US" sz="5400" dirty="0">
                <a:solidFill>
                  <a:schemeClr val="tx1">
                    <a:lumMod val="95000"/>
                  </a:schemeClr>
                </a:solidFill>
              </a:rPr>
              <a:t>from Variable Surfaces</a:t>
            </a:r>
          </a:p>
        </p:txBody>
      </p:sp>
      <p:sp>
        <p:nvSpPr>
          <p:cNvPr id="3" name="Subtitle 2">
            <a:extLst>
              <a:ext uri="{FF2B5EF4-FFF2-40B4-BE49-F238E27FC236}">
                <a16:creationId xmlns:a16="http://schemas.microsoft.com/office/drawing/2014/main" id="{563E103B-5C12-4115-B8B7-6310EA0F5AD5}"/>
              </a:ext>
            </a:extLst>
          </p:cNvPr>
          <p:cNvSpPr>
            <a:spLocks noGrp="1"/>
          </p:cNvSpPr>
          <p:nvPr>
            <p:ph type="subTitle" idx="1"/>
          </p:nvPr>
        </p:nvSpPr>
        <p:spPr>
          <a:xfrm>
            <a:off x="1524000" y="1328057"/>
            <a:ext cx="9144000" cy="1567489"/>
          </a:xfrm>
        </p:spPr>
        <p:txBody>
          <a:bodyPr>
            <a:normAutofit/>
          </a:bodyPr>
          <a:lstStyle/>
          <a:p>
            <a:pPr algn="ctr"/>
            <a:r>
              <a:rPr lang="en-US" sz="2800" dirty="0">
                <a:solidFill>
                  <a:schemeClr val="tx2"/>
                </a:solidFill>
              </a:rPr>
              <a:t>Kylara Ruesch</a:t>
            </a:r>
          </a:p>
          <a:p>
            <a:pPr algn="ctr"/>
            <a:r>
              <a:rPr lang="en-US" sz="2800" dirty="0" err="1">
                <a:solidFill>
                  <a:schemeClr val="tx2"/>
                </a:solidFill>
              </a:rPr>
              <a:t>Atms</a:t>
            </a:r>
            <a:r>
              <a:rPr lang="en-US" sz="2800" dirty="0">
                <a:solidFill>
                  <a:schemeClr val="tx2"/>
                </a:solidFill>
              </a:rPr>
              <a:t> 360</a:t>
            </a:r>
          </a:p>
        </p:txBody>
      </p:sp>
    </p:spTree>
    <p:extLst>
      <p:ext uri="{BB962C8B-B14F-4D97-AF65-F5344CB8AC3E}">
        <p14:creationId xmlns:p14="http://schemas.microsoft.com/office/powerpoint/2010/main" val="630899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0B50B-8FA3-40B2-AAA3-06D3CFC90547}"/>
              </a:ext>
            </a:extLst>
          </p:cNvPr>
          <p:cNvSpPr>
            <a:spLocks noGrp="1"/>
          </p:cNvSpPr>
          <p:nvPr>
            <p:ph type="title"/>
          </p:nvPr>
        </p:nvSpPr>
        <p:spPr/>
        <p:txBody>
          <a:bodyPr/>
          <a:lstStyle/>
          <a:p>
            <a:r>
              <a:rPr lang="en-US" dirty="0"/>
              <a:t>Overview and Application</a:t>
            </a:r>
          </a:p>
        </p:txBody>
      </p:sp>
      <p:sp>
        <p:nvSpPr>
          <p:cNvPr id="3" name="Content Placeholder 2">
            <a:extLst>
              <a:ext uri="{FF2B5EF4-FFF2-40B4-BE49-F238E27FC236}">
                <a16:creationId xmlns:a16="http://schemas.microsoft.com/office/drawing/2014/main" id="{595BC5E4-9CBF-42BA-B615-0B9BD4E534DB}"/>
              </a:ext>
            </a:extLst>
          </p:cNvPr>
          <p:cNvSpPr>
            <a:spLocks noGrp="1"/>
          </p:cNvSpPr>
          <p:nvPr>
            <p:ph idx="1"/>
          </p:nvPr>
        </p:nvSpPr>
        <p:spPr/>
        <p:txBody>
          <a:bodyPr/>
          <a:lstStyle/>
          <a:p>
            <a:r>
              <a:rPr lang="en-US" dirty="0"/>
              <a:t>Asphalt appears to be the last convective to air surface followed by both concretes (shaded over sunlit). We grass appeared t have rising water vapor that interfered with IR readings. </a:t>
            </a:r>
          </a:p>
          <a:p>
            <a:r>
              <a:rPr lang="en-US" dirty="0"/>
              <a:t>For scientific applications, outdoor sensors for atmospheric and surface temperatures are best set far above an ground surfaces that aren’t wet or organic, away from reflective materials such as metal, and in a shaded spot.</a:t>
            </a:r>
          </a:p>
        </p:txBody>
      </p:sp>
    </p:spTree>
    <p:extLst>
      <p:ext uri="{BB962C8B-B14F-4D97-AF65-F5344CB8AC3E}">
        <p14:creationId xmlns:p14="http://schemas.microsoft.com/office/powerpoint/2010/main" val="1499433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1FCCE20-1E4F-44FF-87B4-379D391A2D12}"/>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5580" y="2032907"/>
            <a:ext cx="0" cy="2792186"/>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917F9A9-300D-436A-8A19-7D7E5E439487}"/>
              </a:ext>
            </a:extLst>
          </p:cNvPr>
          <p:cNvSpPr>
            <a:spLocks noGrp="1"/>
          </p:cNvSpPr>
          <p:nvPr>
            <p:ph type="title"/>
          </p:nvPr>
        </p:nvSpPr>
        <p:spPr>
          <a:xfrm>
            <a:off x="4377313" y="687388"/>
            <a:ext cx="6290687" cy="5483225"/>
          </a:xfrm>
          <a:effectLst/>
        </p:spPr>
        <p:txBody>
          <a:bodyPr vert="horz" wrap="square" lIns="91440" tIns="45720" rIns="91440" bIns="45720" rtlCol="0" anchor="ctr">
            <a:normAutofit/>
          </a:bodyPr>
          <a:lstStyle/>
          <a:p>
            <a:r>
              <a:rPr lang="en-US" sz="7200" spc="-300" dirty="0">
                <a:solidFill>
                  <a:schemeClr val="tx1">
                    <a:lumMod val="95000"/>
                  </a:schemeClr>
                </a:solidFill>
                <a:effectLst>
                  <a:outerShdw blurRad="469900" dist="342900" dir="5400000" sy="-20000" rotWithShape="0">
                    <a:prstClr val="black">
                      <a:alpha val="66000"/>
                    </a:prstClr>
                  </a:outerShdw>
                </a:effectLst>
              </a:rPr>
              <a:t>Questions?</a:t>
            </a:r>
          </a:p>
        </p:txBody>
      </p:sp>
    </p:spTree>
    <p:extLst>
      <p:ext uri="{BB962C8B-B14F-4D97-AF65-F5344CB8AC3E}">
        <p14:creationId xmlns:p14="http://schemas.microsoft.com/office/powerpoint/2010/main" val="510413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1FCCE20-1E4F-44FF-87B4-379D391A2D12}"/>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5580" y="2032907"/>
            <a:ext cx="0" cy="2792186"/>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FB98E40-FDBF-4B2B-B850-A89DDDFA6798}"/>
              </a:ext>
            </a:extLst>
          </p:cNvPr>
          <p:cNvSpPr>
            <a:spLocks noGrp="1"/>
          </p:cNvSpPr>
          <p:nvPr>
            <p:ph type="title"/>
          </p:nvPr>
        </p:nvSpPr>
        <p:spPr>
          <a:xfrm>
            <a:off x="4377313" y="687388"/>
            <a:ext cx="6290687" cy="5483225"/>
          </a:xfrm>
          <a:effectLst/>
        </p:spPr>
        <p:txBody>
          <a:bodyPr vert="horz" wrap="square" lIns="91440" tIns="45720" rIns="91440" bIns="45720" rtlCol="0" anchor="ctr">
            <a:normAutofit/>
          </a:bodyPr>
          <a:lstStyle/>
          <a:p>
            <a:r>
              <a:rPr lang="en-US" sz="7200" spc="-300" dirty="0">
                <a:solidFill>
                  <a:schemeClr val="tx1">
                    <a:lumMod val="95000"/>
                  </a:schemeClr>
                </a:solidFill>
                <a:effectLst>
                  <a:outerShdw blurRad="469900" dist="342900" dir="5400000" sy="-20000" rotWithShape="0">
                    <a:prstClr val="black">
                      <a:alpha val="66000"/>
                    </a:prstClr>
                  </a:outerShdw>
                </a:effectLst>
              </a:rPr>
              <a:t>Thank you!</a:t>
            </a:r>
          </a:p>
        </p:txBody>
      </p:sp>
    </p:spTree>
    <p:extLst>
      <p:ext uri="{BB962C8B-B14F-4D97-AF65-F5344CB8AC3E}">
        <p14:creationId xmlns:p14="http://schemas.microsoft.com/office/powerpoint/2010/main" val="151353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E9A0855A-CF04-4A79-B833-8E860E7F7101}"/>
              </a:ext>
            </a:extLst>
          </p:cNvPr>
          <p:cNvPicPr>
            <a:picLocks noChangeAspect="1"/>
          </p:cNvPicPr>
          <p:nvPr/>
        </p:nvPicPr>
        <p:blipFill rotWithShape="1">
          <a:blip r:embed="rId3">
            <a:extLst>
              <a:ext uri="{28A0092B-C50C-407E-A947-70E740481C1C}">
                <a14:useLocalDpi xmlns:a14="http://schemas.microsoft.com/office/drawing/2010/main" val="0"/>
              </a:ext>
            </a:extLst>
          </a:blip>
          <a:srcRect l="16554" r="15375" b="1"/>
          <a:stretch/>
        </p:blipFill>
        <p:spPr>
          <a:xfrm rot="5400000">
            <a:off x="4985004" y="-348996"/>
            <a:ext cx="6858000" cy="7555992"/>
          </a:xfrm>
          <a:prstGeom prst="rect">
            <a:avLst/>
          </a:prstGeom>
        </p:spPr>
      </p:pic>
      <p:sp>
        <p:nvSpPr>
          <p:cNvPr id="2" name="Title 1">
            <a:extLst>
              <a:ext uri="{FF2B5EF4-FFF2-40B4-BE49-F238E27FC236}">
                <a16:creationId xmlns:a16="http://schemas.microsoft.com/office/drawing/2014/main" id="{8FF71160-6A21-472A-9B15-03639FC87F72}"/>
              </a:ext>
            </a:extLst>
          </p:cNvPr>
          <p:cNvSpPr>
            <a:spLocks noGrp="1"/>
          </p:cNvSpPr>
          <p:nvPr>
            <p:ph type="title"/>
          </p:nvPr>
        </p:nvSpPr>
        <p:spPr>
          <a:xfrm>
            <a:off x="838201" y="365125"/>
            <a:ext cx="3478160" cy="1325563"/>
          </a:xfrm>
        </p:spPr>
        <p:txBody>
          <a:bodyPr>
            <a:normAutofit/>
          </a:bodyPr>
          <a:lstStyle/>
          <a:p>
            <a:r>
              <a:rPr lang="en-US" sz="4400" dirty="0"/>
              <a:t>Arduino Board Setup</a:t>
            </a:r>
          </a:p>
        </p:txBody>
      </p:sp>
      <p:sp>
        <p:nvSpPr>
          <p:cNvPr id="10" name="Content Placeholder 9">
            <a:extLst>
              <a:ext uri="{FF2B5EF4-FFF2-40B4-BE49-F238E27FC236}">
                <a16:creationId xmlns:a16="http://schemas.microsoft.com/office/drawing/2014/main" id="{D14C70D7-F865-48AE-9EC1-7096171C16AB}"/>
              </a:ext>
            </a:extLst>
          </p:cNvPr>
          <p:cNvSpPr>
            <a:spLocks noGrp="1"/>
          </p:cNvSpPr>
          <p:nvPr>
            <p:ph idx="1"/>
          </p:nvPr>
        </p:nvSpPr>
        <p:spPr>
          <a:xfrm>
            <a:off x="838202" y="1825625"/>
            <a:ext cx="3478160" cy="4351338"/>
          </a:xfrm>
        </p:spPr>
        <p:txBody>
          <a:bodyPr>
            <a:normAutofit fontScale="77500" lnSpcReduction="20000"/>
          </a:bodyPr>
          <a:lstStyle/>
          <a:p>
            <a:r>
              <a:rPr lang="en-US" dirty="0"/>
              <a:t>We build the Arduino’s to incorporate an IR sensor for surface temperature measurement, a Thermistor temperature sensor for atmospheric temperature measurement, a Chronodot for time measurement, a Digital pressure sensor (MS5637 GY37), and the Adafruit MicroSD card to save data.</a:t>
            </a:r>
          </a:p>
          <a:p>
            <a:r>
              <a:rPr lang="en-US" dirty="0"/>
              <a:t>I duct taped a 9v battery pack to the back for portable power.</a:t>
            </a:r>
          </a:p>
        </p:txBody>
      </p:sp>
    </p:spTree>
    <p:extLst>
      <p:ext uri="{BB962C8B-B14F-4D97-AF65-F5344CB8AC3E}">
        <p14:creationId xmlns:p14="http://schemas.microsoft.com/office/powerpoint/2010/main" val="617228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62A83-A9FF-4875-8959-054ED1677E24}"/>
              </a:ext>
            </a:extLst>
          </p:cNvPr>
          <p:cNvSpPr>
            <a:spLocks noGrp="1"/>
          </p:cNvSpPr>
          <p:nvPr>
            <p:ph type="title"/>
          </p:nvPr>
        </p:nvSpPr>
        <p:spPr/>
        <p:txBody>
          <a:bodyPr/>
          <a:lstStyle/>
          <a:p>
            <a:r>
              <a:rPr lang="en-US" dirty="0"/>
              <a:t>The IR Sensor</a:t>
            </a:r>
          </a:p>
        </p:txBody>
      </p:sp>
      <p:sp>
        <p:nvSpPr>
          <p:cNvPr id="3" name="Content Placeholder 2">
            <a:extLst>
              <a:ext uri="{FF2B5EF4-FFF2-40B4-BE49-F238E27FC236}">
                <a16:creationId xmlns:a16="http://schemas.microsoft.com/office/drawing/2014/main" id="{7D505306-FB43-4569-A870-33A1F9CAF535}"/>
              </a:ext>
            </a:extLst>
          </p:cNvPr>
          <p:cNvSpPr>
            <a:spLocks noGrp="1"/>
          </p:cNvSpPr>
          <p:nvPr>
            <p:ph idx="1"/>
          </p:nvPr>
        </p:nvSpPr>
        <p:spPr/>
        <p:txBody>
          <a:bodyPr/>
          <a:lstStyle/>
          <a:p>
            <a:r>
              <a:rPr lang="en-US" dirty="0"/>
              <a:t>The IR Sensor had a 90 degree view field that allows it to absorb IR radiation from an object without needing direct contact. </a:t>
            </a:r>
          </a:p>
          <a:p>
            <a:r>
              <a:rPr lang="en-US" dirty="0"/>
              <a:t>It uses the I2C interface and connects with SDA and SCL pins (as well as ground and power), with which it gives a digital output of both the temperature of the object and the sensor casing itself.</a:t>
            </a:r>
          </a:p>
        </p:txBody>
      </p:sp>
      <p:sp>
        <p:nvSpPr>
          <p:cNvPr id="4" name="TextBox 3">
            <a:extLst>
              <a:ext uri="{FF2B5EF4-FFF2-40B4-BE49-F238E27FC236}">
                <a16:creationId xmlns:a16="http://schemas.microsoft.com/office/drawing/2014/main" id="{2BCB8344-B084-45D7-8398-7497524253F7}"/>
              </a:ext>
            </a:extLst>
          </p:cNvPr>
          <p:cNvSpPr txBox="1"/>
          <p:nvPr/>
        </p:nvSpPr>
        <p:spPr>
          <a:xfrm>
            <a:off x="1797421" y="6311900"/>
            <a:ext cx="8878957" cy="369332"/>
          </a:xfrm>
          <a:prstGeom prst="rect">
            <a:avLst/>
          </a:prstGeom>
          <a:noFill/>
        </p:spPr>
        <p:txBody>
          <a:bodyPr wrap="square" rtlCol="0">
            <a:spAutoFit/>
          </a:bodyPr>
          <a:lstStyle/>
          <a:p>
            <a:r>
              <a:rPr lang="en-US" dirty="0"/>
              <a:t>Source: https://learn.adafruit.com/using-melexis-mlx90614-non-contact-sensors?view=all</a:t>
            </a:r>
          </a:p>
        </p:txBody>
      </p:sp>
    </p:spTree>
    <p:extLst>
      <p:ext uri="{BB962C8B-B14F-4D97-AF65-F5344CB8AC3E}">
        <p14:creationId xmlns:p14="http://schemas.microsoft.com/office/powerpoint/2010/main" val="1697784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93AB4CEA-ABB0-409A-A9E3-3FA9A6D59ECE}"/>
              </a:ext>
            </a:extLst>
          </p:cNvPr>
          <p:cNvPicPr>
            <a:picLocks noChangeAspect="1"/>
          </p:cNvPicPr>
          <p:nvPr/>
        </p:nvPicPr>
        <p:blipFill rotWithShape="1">
          <a:blip r:embed="rId3">
            <a:extLst>
              <a:ext uri="{28A0092B-C50C-407E-A947-70E740481C1C}">
                <a14:useLocalDpi xmlns:a14="http://schemas.microsoft.com/office/drawing/2010/main" val="0"/>
              </a:ext>
            </a:extLst>
          </a:blip>
          <a:srcRect r="17367"/>
          <a:stretch/>
        </p:blipFill>
        <p:spPr>
          <a:xfrm>
            <a:off x="4636008" y="10"/>
            <a:ext cx="7555992" cy="6857990"/>
          </a:xfrm>
          <a:prstGeom prst="rect">
            <a:avLst/>
          </a:prstGeom>
        </p:spPr>
      </p:pic>
      <p:sp>
        <p:nvSpPr>
          <p:cNvPr id="2" name="Title 1">
            <a:extLst>
              <a:ext uri="{FF2B5EF4-FFF2-40B4-BE49-F238E27FC236}">
                <a16:creationId xmlns:a16="http://schemas.microsoft.com/office/drawing/2014/main" id="{865E6EC6-3DA1-425D-9689-2BDD82397E2D}"/>
              </a:ext>
            </a:extLst>
          </p:cNvPr>
          <p:cNvSpPr>
            <a:spLocks noGrp="1"/>
          </p:cNvSpPr>
          <p:nvPr>
            <p:ph type="title"/>
          </p:nvPr>
        </p:nvSpPr>
        <p:spPr>
          <a:xfrm>
            <a:off x="838201" y="365125"/>
            <a:ext cx="3478160" cy="1325563"/>
          </a:xfrm>
        </p:spPr>
        <p:txBody>
          <a:bodyPr>
            <a:normAutofit/>
          </a:bodyPr>
          <a:lstStyle/>
          <a:p>
            <a:r>
              <a:rPr lang="en-US" sz="4400"/>
              <a:t>Measurement Setup</a:t>
            </a:r>
          </a:p>
        </p:txBody>
      </p:sp>
      <p:sp>
        <p:nvSpPr>
          <p:cNvPr id="24" name="Content Placeholder 9">
            <a:extLst>
              <a:ext uri="{FF2B5EF4-FFF2-40B4-BE49-F238E27FC236}">
                <a16:creationId xmlns:a16="http://schemas.microsoft.com/office/drawing/2014/main" id="{89E7A935-93BE-46AF-B1F3-9266EC844E0B}"/>
              </a:ext>
            </a:extLst>
          </p:cNvPr>
          <p:cNvSpPr>
            <a:spLocks noGrp="1"/>
          </p:cNvSpPr>
          <p:nvPr>
            <p:ph idx="1"/>
          </p:nvPr>
        </p:nvSpPr>
        <p:spPr>
          <a:xfrm>
            <a:off x="838202" y="1825625"/>
            <a:ext cx="3478160" cy="4351338"/>
          </a:xfrm>
        </p:spPr>
        <p:txBody>
          <a:bodyPr>
            <a:normAutofit fontScale="85000" lnSpcReduction="20000"/>
          </a:bodyPr>
          <a:lstStyle/>
          <a:p>
            <a:r>
              <a:rPr lang="en-US" dirty="0"/>
              <a:t>When taking measurements, I used a ruler to determine the height of the Thermistor from surface. I also used a wall/pillar for support on as many measurements as I could. This later turned out to introduce error in my IR data.</a:t>
            </a:r>
          </a:p>
          <a:p>
            <a:r>
              <a:rPr lang="en-US" dirty="0"/>
              <a:t>I plugged and unplugged the Arduino from the battery pack to turn it on and off for each measurement.</a:t>
            </a:r>
          </a:p>
        </p:txBody>
      </p:sp>
    </p:spTree>
    <p:extLst>
      <p:ext uri="{BB962C8B-B14F-4D97-AF65-F5344CB8AC3E}">
        <p14:creationId xmlns:p14="http://schemas.microsoft.com/office/powerpoint/2010/main" val="1532067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blip>
          <a:srcRect/>
          <a:stretch>
            <a:fillRect/>
          </a:stretch>
        </a:blipFill>
        <a:effectLst/>
      </p:bgPr>
    </p:bg>
    <p:spTree>
      <p:nvGrpSpPr>
        <p:cNvPr id="1" name=""/>
        <p:cNvGrpSpPr/>
        <p:nvPr/>
      </p:nvGrpSpPr>
      <p:grpSpPr>
        <a:xfrm>
          <a:off x="0" y="0"/>
          <a:ext cx="0" cy="0"/>
          <a:chOff x="0" y="0"/>
          <a:chExt cx="0" cy="0"/>
        </a:xfrm>
      </p:grpSpPr>
      <p:sp useBgFill="1">
        <p:nvSpPr>
          <p:cNvPr id="7" name="Rectangle 9">
            <a:extLst>
              <a:ext uri="{FF2B5EF4-FFF2-40B4-BE49-F238E27FC236}">
                <a16:creationId xmlns:a16="http://schemas.microsoft.com/office/drawing/2014/main" id="{9B0AFE09-C432-44D9-ADEF-CA287E692E5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43400" y="1"/>
            <a:ext cx="7848600" cy="6858000"/>
          </a:xfrm>
          <a:prstGeom prst="rect">
            <a:avLst/>
          </a:prstGeom>
          <a:ln>
            <a:noFill/>
          </a:ln>
          <a:effectLst>
            <a:outerShdw blurRad="139700" dist="50800" dir="1080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0CD258-C136-4663-8EA5-3F2BDD0E697C}"/>
              </a:ext>
            </a:extLst>
          </p:cNvPr>
          <p:cNvSpPr>
            <a:spLocks noGrp="1"/>
          </p:cNvSpPr>
          <p:nvPr>
            <p:ph type="title"/>
          </p:nvPr>
        </p:nvSpPr>
        <p:spPr>
          <a:xfrm>
            <a:off x="5641145" y="365125"/>
            <a:ext cx="5712654" cy="1325563"/>
          </a:xfrm>
        </p:spPr>
        <p:txBody>
          <a:bodyPr>
            <a:normAutofit/>
          </a:bodyPr>
          <a:lstStyle/>
          <a:p>
            <a:r>
              <a:rPr lang="en-US" dirty="0"/>
              <a:t>Shaded Concrete</a:t>
            </a:r>
          </a:p>
        </p:txBody>
      </p:sp>
      <p:pic>
        <p:nvPicPr>
          <p:cNvPr id="13" name="Content Placeholder 12" descr="A group of people lying on the ground&#10;&#10;Description generated with high confidence">
            <a:extLst>
              <a:ext uri="{FF2B5EF4-FFF2-40B4-BE49-F238E27FC236}">
                <a16:creationId xmlns:a16="http://schemas.microsoft.com/office/drawing/2014/main" id="{00BCA148-E918-4766-A802-B85D01BB8AE3}"/>
              </a:ext>
            </a:extLst>
          </p:cNvPr>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8269356" y="3947561"/>
            <a:ext cx="3922643" cy="2941982"/>
          </a:xfrm>
        </p:spPr>
      </p:pic>
      <p:pic>
        <p:nvPicPr>
          <p:cNvPr id="8" name="Picture 7">
            <a:extLst>
              <a:ext uri="{FF2B5EF4-FFF2-40B4-BE49-F238E27FC236}">
                <a16:creationId xmlns:a16="http://schemas.microsoft.com/office/drawing/2014/main" id="{4E96E23C-6A0A-4CC9-9A61-5F25CDDF0894}"/>
              </a:ext>
            </a:extLst>
          </p:cNvPr>
          <p:cNvPicPr>
            <a:picLocks noChangeAspect="1"/>
          </p:cNvPicPr>
          <p:nvPr/>
        </p:nvPicPr>
        <p:blipFill>
          <a:blip r:embed="rId4"/>
          <a:stretch>
            <a:fillRect/>
          </a:stretch>
        </p:blipFill>
        <p:spPr>
          <a:xfrm>
            <a:off x="0" y="3429001"/>
            <a:ext cx="4757827" cy="3460542"/>
          </a:xfrm>
          <a:prstGeom prst="rect">
            <a:avLst/>
          </a:prstGeom>
        </p:spPr>
      </p:pic>
      <p:pic>
        <p:nvPicPr>
          <p:cNvPr id="9" name="Picture 8">
            <a:extLst>
              <a:ext uri="{FF2B5EF4-FFF2-40B4-BE49-F238E27FC236}">
                <a16:creationId xmlns:a16="http://schemas.microsoft.com/office/drawing/2014/main" id="{D29A1116-2361-4DD9-932D-8AD96F56997A}"/>
              </a:ext>
            </a:extLst>
          </p:cNvPr>
          <p:cNvPicPr>
            <a:picLocks noChangeAspect="1"/>
          </p:cNvPicPr>
          <p:nvPr/>
        </p:nvPicPr>
        <p:blipFill>
          <a:blip r:embed="rId5"/>
          <a:stretch>
            <a:fillRect/>
          </a:stretch>
        </p:blipFill>
        <p:spPr>
          <a:xfrm>
            <a:off x="0" y="-31541"/>
            <a:ext cx="4757827" cy="3460542"/>
          </a:xfrm>
          <a:prstGeom prst="rect">
            <a:avLst/>
          </a:prstGeom>
        </p:spPr>
      </p:pic>
      <p:sp>
        <p:nvSpPr>
          <p:cNvPr id="15" name="TextBox 14">
            <a:extLst>
              <a:ext uri="{FF2B5EF4-FFF2-40B4-BE49-F238E27FC236}">
                <a16:creationId xmlns:a16="http://schemas.microsoft.com/office/drawing/2014/main" id="{55A43C21-563D-4B02-8A6C-5D0ADB0C42EB}"/>
              </a:ext>
            </a:extLst>
          </p:cNvPr>
          <p:cNvSpPr txBox="1"/>
          <p:nvPr/>
        </p:nvSpPr>
        <p:spPr>
          <a:xfrm>
            <a:off x="5460044" y="1422369"/>
            <a:ext cx="6029739" cy="1754326"/>
          </a:xfrm>
          <a:prstGeom prst="rect">
            <a:avLst/>
          </a:prstGeom>
          <a:noFill/>
        </p:spPr>
        <p:txBody>
          <a:bodyPr wrap="square" rtlCol="0">
            <a:spAutoFit/>
          </a:bodyPr>
          <a:lstStyle/>
          <a:p>
            <a:pPr marL="285750" indent="-285750">
              <a:buFont typeface="Arial" panose="020B0604020202020204" pitchFamily="34" charset="0"/>
              <a:buChar char="•"/>
            </a:pPr>
            <a:r>
              <a:rPr lang="en-US" dirty="0"/>
              <a:t>As can be seen in the IR graph (top left), the IR temperature of the concrete remained almost constant no matter the distance the sensor was away from it. This excludes the likely extraneous higher temperature for ground level as the spike may have come from accidental exposure of the sensor to my hand.</a:t>
            </a:r>
          </a:p>
        </p:txBody>
      </p:sp>
      <p:sp>
        <p:nvSpPr>
          <p:cNvPr id="16" name="TextBox 15">
            <a:extLst>
              <a:ext uri="{FF2B5EF4-FFF2-40B4-BE49-F238E27FC236}">
                <a16:creationId xmlns:a16="http://schemas.microsoft.com/office/drawing/2014/main" id="{0D7279EC-359D-4B4A-80B8-F94C120EB2D3}"/>
              </a:ext>
            </a:extLst>
          </p:cNvPr>
          <p:cNvSpPr txBox="1"/>
          <p:nvPr/>
        </p:nvSpPr>
        <p:spPr>
          <a:xfrm>
            <a:off x="4860136" y="3158676"/>
            <a:ext cx="3306911" cy="3693319"/>
          </a:xfrm>
          <a:prstGeom prst="rect">
            <a:avLst/>
          </a:prstGeom>
          <a:noFill/>
        </p:spPr>
        <p:txBody>
          <a:bodyPr wrap="square" rtlCol="0">
            <a:spAutoFit/>
          </a:bodyPr>
          <a:lstStyle/>
          <a:p>
            <a:pPr marL="285750" indent="-285750">
              <a:buFont typeface="Arial" panose="020B0604020202020204" pitchFamily="34" charset="0"/>
              <a:buChar char="•"/>
            </a:pPr>
            <a:r>
              <a:rPr lang="en-US" dirty="0"/>
              <a:t>The thermistor measurement of atmosphere (bottom left) shows that temperature dropped at 1 inch from the ground. This may be indicative of a breeze or cold layer at that height. At higher altitudes, the temperature dropped step by step. This could be sue to the concrete retaining some heat from the previous day and passing it to the air by convection.</a:t>
            </a:r>
          </a:p>
        </p:txBody>
      </p:sp>
    </p:spTree>
    <p:extLst>
      <p:ext uri="{BB962C8B-B14F-4D97-AF65-F5344CB8AC3E}">
        <p14:creationId xmlns:p14="http://schemas.microsoft.com/office/powerpoint/2010/main" val="1709340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FCFB8-6D99-4062-960D-8B02FDEEB7AD}"/>
              </a:ext>
            </a:extLst>
          </p:cNvPr>
          <p:cNvSpPr>
            <a:spLocks noGrp="1"/>
          </p:cNvSpPr>
          <p:nvPr>
            <p:ph type="title"/>
          </p:nvPr>
        </p:nvSpPr>
        <p:spPr>
          <a:xfrm>
            <a:off x="196946" y="138337"/>
            <a:ext cx="5009271" cy="1325563"/>
          </a:xfrm>
        </p:spPr>
        <p:txBody>
          <a:bodyPr/>
          <a:lstStyle/>
          <a:p>
            <a:r>
              <a:rPr lang="en-US" dirty="0"/>
              <a:t>Sunlit Concrete</a:t>
            </a:r>
          </a:p>
        </p:txBody>
      </p:sp>
      <p:pic>
        <p:nvPicPr>
          <p:cNvPr id="8" name="Content Placeholder 7" descr="A picture containing person, skating, building, wall&#10;&#10;Description generated with very high confidence">
            <a:extLst>
              <a:ext uri="{FF2B5EF4-FFF2-40B4-BE49-F238E27FC236}">
                <a16:creationId xmlns:a16="http://schemas.microsoft.com/office/drawing/2014/main" id="{65E0F1DF-5514-4835-901D-121DE79AF4C2}"/>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rot="5400000">
            <a:off x="-371060" y="4260575"/>
            <a:ext cx="2968486" cy="2226364"/>
          </a:xfrm>
        </p:spPr>
      </p:pic>
      <p:pic>
        <p:nvPicPr>
          <p:cNvPr id="5" name="Picture 4">
            <a:extLst>
              <a:ext uri="{FF2B5EF4-FFF2-40B4-BE49-F238E27FC236}">
                <a16:creationId xmlns:a16="http://schemas.microsoft.com/office/drawing/2014/main" id="{7D856D8D-E3AE-4A61-9EB0-D00FEFDFD922}"/>
              </a:ext>
            </a:extLst>
          </p:cNvPr>
          <p:cNvPicPr>
            <a:picLocks noChangeAspect="1"/>
          </p:cNvPicPr>
          <p:nvPr/>
        </p:nvPicPr>
        <p:blipFill>
          <a:blip r:embed="rId3"/>
          <a:stretch>
            <a:fillRect/>
          </a:stretch>
        </p:blipFill>
        <p:spPr>
          <a:xfrm>
            <a:off x="7477540" y="-23812"/>
            <a:ext cx="4714460" cy="3429000"/>
          </a:xfrm>
          <a:prstGeom prst="rect">
            <a:avLst/>
          </a:prstGeom>
        </p:spPr>
      </p:pic>
      <p:pic>
        <p:nvPicPr>
          <p:cNvPr id="6" name="Picture 5">
            <a:extLst>
              <a:ext uri="{FF2B5EF4-FFF2-40B4-BE49-F238E27FC236}">
                <a16:creationId xmlns:a16="http://schemas.microsoft.com/office/drawing/2014/main" id="{148C165C-7413-4889-A8D0-F9A199C6C395}"/>
              </a:ext>
            </a:extLst>
          </p:cNvPr>
          <p:cNvPicPr>
            <a:picLocks noChangeAspect="1"/>
          </p:cNvPicPr>
          <p:nvPr/>
        </p:nvPicPr>
        <p:blipFill>
          <a:blip r:embed="rId4"/>
          <a:stretch>
            <a:fillRect/>
          </a:stretch>
        </p:blipFill>
        <p:spPr>
          <a:xfrm>
            <a:off x="7477541" y="3405188"/>
            <a:ext cx="4714459" cy="3428999"/>
          </a:xfrm>
          <a:prstGeom prst="rect">
            <a:avLst/>
          </a:prstGeom>
        </p:spPr>
      </p:pic>
      <p:sp>
        <p:nvSpPr>
          <p:cNvPr id="10" name="TextBox 9">
            <a:extLst>
              <a:ext uri="{FF2B5EF4-FFF2-40B4-BE49-F238E27FC236}">
                <a16:creationId xmlns:a16="http://schemas.microsoft.com/office/drawing/2014/main" id="{50FE36F5-C705-4049-A781-4FBFF688A20C}"/>
              </a:ext>
            </a:extLst>
          </p:cNvPr>
          <p:cNvSpPr txBox="1"/>
          <p:nvPr/>
        </p:nvSpPr>
        <p:spPr>
          <a:xfrm>
            <a:off x="196947" y="1069476"/>
            <a:ext cx="7280592"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The IR Graph for sunlit concrete (top right) shows that the temperature suddenly rose after ground level. This is likely due to an error on my part where I was next to a metal lined pillar (picture on bottom left). Metal reflects more IR radiation than concrete, so the increased view showed false higher temperature for the concrete. Please note that the ground temp for sunlit concrete is clearly higher than shaded concrete.</a:t>
            </a:r>
          </a:p>
        </p:txBody>
      </p:sp>
      <p:sp>
        <p:nvSpPr>
          <p:cNvPr id="11" name="TextBox 10">
            <a:extLst>
              <a:ext uri="{FF2B5EF4-FFF2-40B4-BE49-F238E27FC236}">
                <a16:creationId xmlns:a16="http://schemas.microsoft.com/office/drawing/2014/main" id="{DD6FBEED-DB30-4A62-BFF7-43EFE7279ED1}"/>
              </a:ext>
            </a:extLst>
          </p:cNvPr>
          <p:cNvSpPr txBox="1"/>
          <p:nvPr/>
        </p:nvSpPr>
        <p:spPr>
          <a:xfrm>
            <a:off x="2054309" y="2756910"/>
            <a:ext cx="5376626" cy="2031325"/>
          </a:xfrm>
          <a:prstGeom prst="rect">
            <a:avLst/>
          </a:prstGeom>
          <a:noFill/>
        </p:spPr>
        <p:txBody>
          <a:bodyPr wrap="square" rtlCol="0">
            <a:spAutoFit/>
          </a:bodyPr>
          <a:lstStyle/>
          <a:p>
            <a:pPr marL="285750" indent="-285750">
              <a:buFont typeface="Arial" panose="020B0604020202020204" pitchFamily="34" charset="0"/>
              <a:buChar char="•"/>
            </a:pPr>
            <a:r>
              <a:rPr lang="en-US" dirty="0"/>
              <a:t>The Thermistor graph for sunlit concrete (bottom right) shows a lower temperature for ground than the IR sensor. This may be due to albedo, where the concrete may reflect more IR than it radiates, so it will appear to be hotter to the IR sensor while the thermistor takes a contact temperature and is unaffected by this problem.</a:t>
            </a:r>
          </a:p>
        </p:txBody>
      </p:sp>
      <p:sp>
        <p:nvSpPr>
          <p:cNvPr id="12" name="TextBox 11">
            <a:extLst>
              <a:ext uri="{FF2B5EF4-FFF2-40B4-BE49-F238E27FC236}">
                <a16:creationId xmlns:a16="http://schemas.microsoft.com/office/drawing/2014/main" id="{76BA9EF0-BDBA-4550-AA00-FD571D89A563}"/>
              </a:ext>
            </a:extLst>
          </p:cNvPr>
          <p:cNvSpPr txBox="1"/>
          <p:nvPr/>
        </p:nvSpPr>
        <p:spPr>
          <a:xfrm>
            <a:off x="2226365" y="4668956"/>
            <a:ext cx="5064756" cy="2308324"/>
          </a:xfrm>
          <a:prstGeom prst="rect">
            <a:avLst/>
          </a:prstGeom>
          <a:noFill/>
        </p:spPr>
        <p:txBody>
          <a:bodyPr wrap="square" rtlCol="0">
            <a:spAutoFit/>
          </a:bodyPr>
          <a:lstStyle/>
          <a:p>
            <a:pPr marL="285750" indent="-285750">
              <a:buFont typeface="Arial" panose="020B0604020202020204" pitchFamily="34" charset="0"/>
              <a:buChar char="•"/>
            </a:pPr>
            <a:r>
              <a:rPr lang="en-US" dirty="0"/>
              <a:t>The Thermistor graph also shows that air temperature rises then falls as the sensor increased in distance from the concrete. This could indicate convection of the heated concrete to air (as well as reflected sunlight energy)  that heats up the air right above the concrete. The drop may be indicative of the inefficiency of air convection.</a:t>
            </a:r>
          </a:p>
        </p:txBody>
      </p:sp>
    </p:spTree>
    <p:extLst>
      <p:ext uri="{BB962C8B-B14F-4D97-AF65-F5344CB8AC3E}">
        <p14:creationId xmlns:p14="http://schemas.microsoft.com/office/powerpoint/2010/main" val="3036144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393CD-92C6-448F-9788-A04A3AE3DBF7}"/>
              </a:ext>
            </a:extLst>
          </p:cNvPr>
          <p:cNvSpPr>
            <a:spLocks noGrp="1"/>
          </p:cNvSpPr>
          <p:nvPr>
            <p:ph type="title"/>
          </p:nvPr>
        </p:nvSpPr>
        <p:spPr>
          <a:xfrm>
            <a:off x="6604886" y="173520"/>
            <a:ext cx="4516902" cy="1325563"/>
          </a:xfrm>
        </p:spPr>
        <p:txBody>
          <a:bodyPr/>
          <a:lstStyle/>
          <a:p>
            <a:r>
              <a:rPr lang="en-US" dirty="0"/>
              <a:t>Wet Grass</a:t>
            </a:r>
          </a:p>
        </p:txBody>
      </p:sp>
      <p:pic>
        <p:nvPicPr>
          <p:cNvPr id="7" name="Content Placeholder 6" descr="A person riding on top of a tree&#10;&#10;Description generated with very high confidence">
            <a:extLst>
              <a:ext uri="{FF2B5EF4-FFF2-40B4-BE49-F238E27FC236}">
                <a16:creationId xmlns:a16="http://schemas.microsoft.com/office/drawing/2014/main" id="{86189741-95B8-43A2-9E1C-5D522A4113A7}"/>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rot="5400000">
            <a:off x="9130748" y="3796749"/>
            <a:ext cx="3498574" cy="2623930"/>
          </a:xfrm>
        </p:spPr>
      </p:pic>
      <p:pic>
        <p:nvPicPr>
          <p:cNvPr id="4" name="Picture 3">
            <a:extLst>
              <a:ext uri="{FF2B5EF4-FFF2-40B4-BE49-F238E27FC236}">
                <a16:creationId xmlns:a16="http://schemas.microsoft.com/office/drawing/2014/main" id="{A53B328D-AC00-45EE-9818-905F87E93CC9}"/>
              </a:ext>
            </a:extLst>
          </p:cNvPr>
          <p:cNvPicPr>
            <a:picLocks noChangeAspect="1"/>
          </p:cNvPicPr>
          <p:nvPr/>
        </p:nvPicPr>
        <p:blipFill>
          <a:blip r:embed="rId3"/>
          <a:stretch>
            <a:fillRect/>
          </a:stretch>
        </p:blipFill>
        <p:spPr>
          <a:xfrm>
            <a:off x="0" y="-20319"/>
            <a:ext cx="4742398" cy="3449320"/>
          </a:xfrm>
          <a:prstGeom prst="rect">
            <a:avLst/>
          </a:prstGeom>
        </p:spPr>
      </p:pic>
      <p:pic>
        <p:nvPicPr>
          <p:cNvPr id="5" name="Picture 4">
            <a:extLst>
              <a:ext uri="{FF2B5EF4-FFF2-40B4-BE49-F238E27FC236}">
                <a16:creationId xmlns:a16="http://schemas.microsoft.com/office/drawing/2014/main" id="{E78E4EA4-56D9-4D1C-A84C-0DC462631772}"/>
              </a:ext>
            </a:extLst>
          </p:cNvPr>
          <p:cNvPicPr>
            <a:picLocks noChangeAspect="1"/>
          </p:cNvPicPr>
          <p:nvPr/>
        </p:nvPicPr>
        <p:blipFill>
          <a:blip r:embed="rId4"/>
          <a:stretch>
            <a:fillRect/>
          </a:stretch>
        </p:blipFill>
        <p:spPr>
          <a:xfrm>
            <a:off x="0" y="3408680"/>
            <a:ext cx="4742398" cy="3449320"/>
          </a:xfrm>
          <a:prstGeom prst="rect">
            <a:avLst/>
          </a:prstGeom>
        </p:spPr>
      </p:pic>
      <p:sp>
        <p:nvSpPr>
          <p:cNvPr id="8" name="TextBox 7">
            <a:extLst>
              <a:ext uri="{FF2B5EF4-FFF2-40B4-BE49-F238E27FC236}">
                <a16:creationId xmlns:a16="http://schemas.microsoft.com/office/drawing/2014/main" id="{912864DB-7944-43E4-8AF9-7AE07B8DF245}"/>
              </a:ext>
            </a:extLst>
          </p:cNvPr>
          <p:cNvSpPr txBox="1"/>
          <p:nvPr/>
        </p:nvSpPr>
        <p:spPr>
          <a:xfrm>
            <a:off x="5078405" y="1430242"/>
            <a:ext cx="4742398" cy="1754326"/>
          </a:xfrm>
          <a:prstGeom prst="rect">
            <a:avLst/>
          </a:prstGeom>
          <a:noFill/>
        </p:spPr>
        <p:txBody>
          <a:bodyPr wrap="square" rtlCol="0">
            <a:spAutoFit/>
          </a:bodyPr>
          <a:lstStyle/>
          <a:p>
            <a:pPr marL="285750" indent="-285750">
              <a:buFont typeface="Arial" panose="020B0604020202020204" pitchFamily="34" charset="0"/>
              <a:buChar char="•"/>
            </a:pPr>
            <a:r>
              <a:rPr lang="en-US" dirty="0"/>
              <a:t>Unlike the previous surfaces, the IR Temperature for wet grass (top left) rose as the sensor was lifted higher.  Perhaps this is due to evaporating water interfering with the IR reading of the grass the farther away the sensor got. </a:t>
            </a:r>
          </a:p>
        </p:txBody>
      </p:sp>
      <p:sp>
        <p:nvSpPr>
          <p:cNvPr id="9" name="TextBox 8">
            <a:extLst>
              <a:ext uri="{FF2B5EF4-FFF2-40B4-BE49-F238E27FC236}">
                <a16:creationId xmlns:a16="http://schemas.microsoft.com/office/drawing/2014/main" id="{959CAAE6-BBF6-4A89-839A-E2E99BD8E8E2}"/>
              </a:ext>
            </a:extLst>
          </p:cNvPr>
          <p:cNvSpPr txBox="1"/>
          <p:nvPr/>
        </p:nvSpPr>
        <p:spPr>
          <a:xfrm>
            <a:off x="5078405" y="3184568"/>
            <a:ext cx="3458818"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The atmospheric temperature (bottom left)  also shows a rise in temperature with height. This could be due to rising heated air and water vapor from the grass in sunlight.</a:t>
            </a:r>
          </a:p>
        </p:txBody>
      </p:sp>
      <p:sp>
        <p:nvSpPr>
          <p:cNvPr id="10" name="TextBox 9">
            <a:extLst>
              <a:ext uri="{FF2B5EF4-FFF2-40B4-BE49-F238E27FC236}">
                <a16:creationId xmlns:a16="http://schemas.microsoft.com/office/drawing/2014/main" id="{79C585C0-3470-4257-91AE-CF3B04D07B9F}"/>
              </a:ext>
            </a:extLst>
          </p:cNvPr>
          <p:cNvSpPr txBox="1"/>
          <p:nvPr/>
        </p:nvSpPr>
        <p:spPr>
          <a:xfrm>
            <a:off x="5078405" y="5085975"/>
            <a:ext cx="3114261"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The two sensors appear to agree for temperatures all each level, so it is likely that the heated water vapor did interfere with the IR reading of the grass.</a:t>
            </a:r>
          </a:p>
        </p:txBody>
      </p:sp>
    </p:spTree>
    <p:extLst>
      <p:ext uri="{BB962C8B-B14F-4D97-AF65-F5344CB8AC3E}">
        <p14:creationId xmlns:p14="http://schemas.microsoft.com/office/powerpoint/2010/main" val="3857959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C1CE-56ED-407E-82F8-29D00C9F520D}"/>
              </a:ext>
            </a:extLst>
          </p:cNvPr>
          <p:cNvSpPr>
            <a:spLocks noGrp="1"/>
          </p:cNvSpPr>
          <p:nvPr>
            <p:ph type="title"/>
          </p:nvPr>
        </p:nvSpPr>
        <p:spPr>
          <a:xfrm>
            <a:off x="838200" y="365125"/>
            <a:ext cx="4860235" cy="1325563"/>
          </a:xfrm>
        </p:spPr>
        <p:txBody>
          <a:bodyPr/>
          <a:lstStyle/>
          <a:p>
            <a:r>
              <a:rPr lang="en-US" dirty="0"/>
              <a:t>Sunlit Asphalt</a:t>
            </a:r>
          </a:p>
        </p:txBody>
      </p:sp>
      <p:pic>
        <p:nvPicPr>
          <p:cNvPr id="7" name="Content Placeholder 6" descr="A picture containing building, person, skating, outdoor&#10;&#10;Description generated with very high confidence">
            <a:extLst>
              <a:ext uri="{FF2B5EF4-FFF2-40B4-BE49-F238E27FC236}">
                <a16:creationId xmlns:a16="http://schemas.microsoft.com/office/drawing/2014/main" id="{B29F828C-B3EC-47BB-82F6-AACA714A6A16}"/>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rot="5400000">
            <a:off x="-347775" y="4389877"/>
            <a:ext cx="2820712" cy="2115534"/>
          </a:xfrm>
        </p:spPr>
      </p:pic>
      <p:pic>
        <p:nvPicPr>
          <p:cNvPr id="4" name="Picture 3">
            <a:extLst>
              <a:ext uri="{FF2B5EF4-FFF2-40B4-BE49-F238E27FC236}">
                <a16:creationId xmlns:a16="http://schemas.microsoft.com/office/drawing/2014/main" id="{8723C1F2-456D-4294-8AB4-AD50C3223D06}"/>
              </a:ext>
            </a:extLst>
          </p:cNvPr>
          <p:cNvPicPr>
            <a:picLocks noChangeAspect="1"/>
          </p:cNvPicPr>
          <p:nvPr/>
        </p:nvPicPr>
        <p:blipFill>
          <a:blip r:embed="rId3"/>
          <a:stretch>
            <a:fillRect/>
          </a:stretch>
        </p:blipFill>
        <p:spPr>
          <a:xfrm>
            <a:off x="7477538" y="1"/>
            <a:ext cx="4714461" cy="3429000"/>
          </a:xfrm>
          <a:prstGeom prst="rect">
            <a:avLst/>
          </a:prstGeom>
        </p:spPr>
      </p:pic>
      <p:pic>
        <p:nvPicPr>
          <p:cNvPr id="5" name="Picture 4">
            <a:extLst>
              <a:ext uri="{FF2B5EF4-FFF2-40B4-BE49-F238E27FC236}">
                <a16:creationId xmlns:a16="http://schemas.microsoft.com/office/drawing/2014/main" id="{104EB4BF-2FC6-4D3C-B78B-9122268A1810}"/>
              </a:ext>
            </a:extLst>
          </p:cNvPr>
          <p:cNvPicPr>
            <a:picLocks noChangeAspect="1"/>
          </p:cNvPicPr>
          <p:nvPr/>
        </p:nvPicPr>
        <p:blipFill>
          <a:blip r:embed="rId4"/>
          <a:stretch>
            <a:fillRect/>
          </a:stretch>
        </p:blipFill>
        <p:spPr>
          <a:xfrm>
            <a:off x="7477538" y="3428814"/>
            <a:ext cx="4714716" cy="3429186"/>
          </a:xfrm>
          <a:prstGeom prst="rect">
            <a:avLst/>
          </a:prstGeom>
        </p:spPr>
      </p:pic>
      <p:sp>
        <p:nvSpPr>
          <p:cNvPr id="8" name="TextBox 7">
            <a:extLst>
              <a:ext uri="{FF2B5EF4-FFF2-40B4-BE49-F238E27FC236}">
                <a16:creationId xmlns:a16="http://schemas.microsoft.com/office/drawing/2014/main" id="{7952CD7F-5C7A-4F79-9C35-4F78A0DFA2E0}"/>
              </a:ext>
            </a:extLst>
          </p:cNvPr>
          <p:cNvSpPr txBox="1"/>
          <p:nvPr/>
        </p:nvSpPr>
        <p:spPr>
          <a:xfrm>
            <a:off x="838200" y="2040835"/>
            <a:ext cx="6367818" cy="923330"/>
          </a:xfrm>
          <a:prstGeom prst="rect">
            <a:avLst/>
          </a:prstGeom>
          <a:noFill/>
        </p:spPr>
        <p:txBody>
          <a:bodyPr wrap="square" rtlCol="0">
            <a:spAutoFit/>
          </a:bodyPr>
          <a:lstStyle/>
          <a:p>
            <a:pPr marL="285750" indent="-285750">
              <a:buFont typeface="Arial" panose="020B0604020202020204" pitchFamily="34" charset="0"/>
              <a:buChar char="•"/>
            </a:pPr>
            <a:r>
              <a:rPr lang="en-US" dirty="0"/>
              <a:t>The IR temperature measurements (top right) showed near constant temperature for the asphalt, which hopefully means that there was less air interference with the reading.</a:t>
            </a:r>
          </a:p>
        </p:txBody>
      </p:sp>
      <p:sp>
        <p:nvSpPr>
          <p:cNvPr id="9" name="TextBox 8">
            <a:extLst>
              <a:ext uri="{FF2B5EF4-FFF2-40B4-BE49-F238E27FC236}">
                <a16:creationId xmlns:a16="http://schemas.microsoft.com/office/drawing/2014/main" id="{8EA627EC-B509-49D6-8AD7-BFD64F543D7B}"/>
              </a:ext>
            </a:extLst>
          </p:cNvPr>
          <p:cNvSpPr txBox="1"/>
          <p:nvPr/>
        </p:nvSpPr>
        <p:spPr>
          <a:xfrm>
            <a:off x="3111690" y="3428814"/>
            <a:ext cx="4094328" cy="3139321"/>
          </a:xfrm>
          <a:prstGeom prst="rect">
            <a:avLst/>
          </a:prstGeom>
          <a:noFill/>
        </p:spPr>
        <p:txBody>
          <a:bodyPr wrap="square" rtlCol="0">
            <a:spAutoFit/>
          </a:bodyPr>
          <a:lstStyle/>
          <a:p>
            <a:pPr marL="285750" indent="-285750">
              <a:buFont typeface="Arial" panose="020B0604020202020204" pitchFamily="34" charset="0"/>
              <a:buChar char="•"/>
            </a:pPr>
            <a:r>
              <a:rPr lang="en-US" dirty="0"/>
              <a:t>The Thermistor reading (bottom right) indicate a drop in temperature right above the asphalt. This indicates that the asphalt retains more heat than it gives to the air for convection. A reading where we held the sensor above our heads  (for Sky IR) indicted that temperature of air aright above the asphalt and multiple meters above it are nearly the same, reinforcing the poor convection idea.</a:t>
            </a:r>
          </a:p>
        </p:txBody>
      </p:sp>
    </p:spTree>
    <p:extLst>
      <p:ext uri="{BB962C8B-B14F-4D97-AF65-F5344CB8AC3E}">
        <p14:creationId xmlns:p14="http://schemas.microsoft.com/office/powerpoint/2010/main" val="1599613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5325879-C4B2-475E-B853-DC8F21A6335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12C085F-3B19-420D-902A-B55695F5036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18105" cy="6858000"/>
          </a:xfrm>
          <a:prstGeom prst="rect">
            <a:avLst/>
          </a:prstGeom>
          <a:blipFill>
            <a:blip r:embed="rId2"/>
            <a:stretch>
              <a:fillRect r="-164004"/>
            </a:stretch>
          </a:blipFill>
          <a:ln>
            <a:noFill/>
          </a:ln>
          <a:effectLst>
            <a:outerShdw blurRad="1397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F572332-2500-4E55-9909-FB93E2851C95}"/>
              </a:ext>
            </a:extLst>
          </p:cNvPr>
          <p:cNvPicPr>
            <a:picLocks noChangeAspect="1"/>
          </p:cNvPicPr>
          <p:nvPr/>
        </p:nvPicPr>
        <p:blipFill>
          <a:blip r:embed="rId3"/>
          <a:stretch>
            <a:fillRect/>
          </a:stretch>
        </p:blipFill>
        <p:spPr>
          <a:xfrm>
            <a:off x="5274539" y="1132621"/>
            <a:ext cx="6314487" cy="4592757"/>
          </a:xfrm>
          <a:prstGeom prst="rect">
            <a:avLst/>
          </a:prstGeom>
        </p:spPr>
      </p:pic>
      <p:sp>
        <p:nvSpPr>
          <p:cNvPr id="2" name="Title 1">
            <a:extLst>
              <a:ext uri="{FF2B5EF4-FFF2-40B4-BE49-F238E27FC236}">
                <a16:creationId xmlns:a16="http://schemas.microsoft.com/office/drawing/2014/main" id="{14C59A23-DF99-4683-8EF1-AC5E36D663B7}"/>
              </a:ext>
            </a:extLst>
          </p:cNvPr>
          <p:cNvSpPr>
            <a:spLocks noGrp="1"/>
          </p:cNvSpPr>
          <p:nvPr>
            <p:ph type="title"/>
          </p:nvPr>
        </p:nvSpPr>
        <p:spPr>
          <a:xfrm>
            <a:off x="783610" y="109282"/>
            <a:ext cx="3435625" cy="1325563"/>
          </a:xfrm>
        </p:spPr>
        <p:txBody>
          <a:bodyPr>
            <a:normAutofit/>
          </a:bodyPr>
          <a:lstStyle/>
          <a:p>
            <a:r>
              <a:rPr lang="en-US" sz="4000" dirty="0">
                <a:gradFill flip="none" rotWithShape="1">
                  <a:gsLst>
                    <a:gs pos="28000">
                      <a:srgbClr val="EDEDED"/>
                    </a:gs>
                    <a:gs pos="0">
                      <a:srgbClr val="BFBFBF"/>
                    </a:gs>
                    <a:gs pos="100000">
                      <a:srgbClr val="FFFFFF"/>
                    </a:gs>
                  </a:gsLst>
                  <a:lin ang="4800000" scaled="0"/>
                  <a:tileRect/>
                </a:gradFill>
              </a:rPr>
              <a:t>Sky</a:t>
            </a:r>
          </a:p>
        </p:txBody>
      </p:sp>
      <p:pic>
        <p:nvPicPr>
          <p:cNvPr id="6" name="Content Placeholder 5" descr="A group of people walking down a street next to a brick building&#10;&#10;Description generated with very high confidence">
            <a:extLst>
              <a:ext uri="{FF2B5EF4-FFF2-40B4-BE49-F238E27FC236}">
                <a16:creationId xmlns:a16="http://schemas.microsoft.com/office/drawing/2014/main" id="{C7423A12-BF44-4B99-8BD8-D28BBB64836C}"/>
              </a:ext>
            </a:extLst>
          </p:cNvPr>
          <p:cNvPicPr>
            <a:picLocks noGrp="1" noChangeAspect="1"/>
          </p:cNvPicPr>
          <p:nvPr>
            <p:ph idx="1"/>
          </p:nvPr>
        </p:nvPicPr>
        <p:blipFill>
          <a:blip r:embed="rId4" cstate="hqprint">
            <a:extLst>
              <a:ext uri="{28A0092B-C50C-407E-A947-70E740481C1C}">
                <a14:useLocalDpi xmlns:a14="http://schemas.microsoft.com/office/drawing/2010/main" val="0"/>
              </a:ext>
            </a:extLst>
          </a:blip>
          <a:stretch>
            <a:fillRect/>
          </a:stretch>
        </p:blipFill>
        <p:spPr>
          <a:xfrm>
            <a:off x="0" y="4152900"/>
            <a:ext cx="3606800" cy="2705100"/>
          </a:xfrm>
        </p:spPr>
      </p:pic>
      <p:sp>
        <p:nvSpPr>
          <p:cNvPr id="7" name="TextBox 6">
            <a:extLst>
              <a:ext uri="{FF2B5EF4-FFF2-40B4-BE49-F238E27FC236}">
                <a16:creationId xmlns:a16="http://schemas.microsoft.com/office/drawing/2014/main" id="{A4EF8CF9-025D-40D7-9EEA-C8DEB135B4C7}"/>
              </a:ext>
            </a:extLst>
          </p:cNvPr>
          <p:cNvSpPr txBox="1"/>
          <p:nvPr/>
        </p:nvSpPr>
        <p:spPr>
          <a:xfrm>
            <a:off x="0" y="1224212"/>
            <a:ext cx="4618105" cy="286232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For a final measurement, we took the IR Temperature of the sky by holding the sensor above our heads (picture bottom left) and pointing it up. As seen in the graph (right), the sky is a much lower “surface” temperature than any of the surfaces we tested. This could be due to the cold nature of the lower levels of the atmosphere itself an also the far less intense IR radiation from areas other than the sun in the sky.</a:t>
            </a:r>
          </a:p>
        </p:txBody>
      </p:sp>
    </p:spTree>
    <p:extLst>
      <p:ext uri="{BB962C8B-B14F-4D97-AF65-F5344CB8AC3E}">
        <p14:creationId xmlns:p14="http://schemas.microsoft.com/office/powerpoint/2010/main" val="405521522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
  <TotalTime>230</TotalTime>
  <Words>932</Words>
  <Application>Microsoft Office PowerPoint</Application>
  <PresentationFormat>Widescreen</PresentationFormat>
  <Paragraphs>34</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Corbel</vt:lpstr>
      <vt:lpstr>Depth</vt:lpstr>
      <vt:lpstr>Analyzing Atmospheric Convection  from Variable Surfaces</vt:lpstr>
      <vt:lpstr>Arduino Board Setup</vt:lpstr>
      <vt:lpstr>The IR Sensor</vt:lpstr>
      <vt:lpstr>Measurement Setup</vt:lpstr>
      <vt:lpstr>Shaded Concrete</vt:lpstr>
      <vt:lpstr>Sunlit Concrete</vt:lpstr>
      <vt:lpstr>Wet Grass</vt:lpstr>
      <vt:lpstr>Sunlit Asphalt</vt:lpstr>
      <vt:lpstr>Sky</vt:lpstr>
      <vt:lpstr>Overview and Application</vt:lpstr>
      <vt:lpstr>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Analyzing Atmospheric Convection from Variable Surfaces</dc:title>
  <dc:creator>Kylara Ruesch</dc:creator>
  <cp:lastModifiedBy>Kylara Ruesch</cp:lastModifiedBy>
  <cp:revision>1</cp:revision>
  <dcterms:created xsi:type="dcterms:W3CDTF">2018-05-09T23:14:38Z</dcterms:created>
  <dcterms:modified xsi:type="dcterms:W3CDTF">2018-05-10T14:22:37Z</dcterms:modified>
</cp:coreProperties>
</file>